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410" r:id="rId5"/>
    <p:sldId id="413" r:id="rId6"/>
    <p:sldId id="434" r:id="rId7"/>
    <p:sldId id="457" r:id="rId8"/>
    <p:sldId id="462" r:id="rId9"/>
    <p:sldId id="463" r:id="rId10"/>
    <p:sldId id="454" r:id="rId11"/>
    <p:sldId id="443" r:id="rId12"/>
    <p:sldId id="438" r:id="rId13"/>
    <p:sldId id="446" r:id="rId14"/>
    <p:sldId id="448" r:id="rId15"/>
    <p:sldId id="445" r:id="rId16"/>
    <p:sldId id="453" r:id="rId17"/>
    <p:sldId id="451" r:id="rId18"/>
    <p:sldId id="452" r:id="rId19"/>
    <p:sldId id="427" r:id="rId20"/>
    <p:sldId id="459" r:id="rId21"/>
    <p:sldId id="460" r:id="rId22"/>
    <p:sldId id="461" r:id="rId23"/>
    <p:sldId id="442" r:id="rId24"/>
    <p:sldId id="436" r:id="rId25"/>
    <p:sldId id="412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1AF96E4-FC58-479F-B396-127E92CAD7EA}">
          <p14:sldIdLst>
            <p14:sldId id="410"/>
            <p14:sldId id="413"/>
            <p14:sldId id="434"/>
            <p14:sldId id="457"/>
            <p14:sldId id="462"/>
            <p14:sldId id="463"/>
            <p14:sldId id="454"/>
            <p14:sldId id="443"/>
            <p14:sldId id="438"/>
            <p14:sldId id="446"/>
            <p14:sldId id="448"/>
            <p14:sldId id="445"/>
            <p14:sldId id="453"/>
            <p14:sldId id="451"/>
            <p14:sldId id="452"/>
            <p14:sldId id="427"/>
            <p14:sldId id="459"/>
            <p14:sldId id="460"/>
            <p14:sldId id="461"/>
            <p14:sldId id="442"/>
            <p14:sldId id="436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32" userDrawn="1">
          <p15:clr>
            <a:srgbClr val="A4A3A4"/>
          </p15:clr>
        </p15:guide>
        <p15:guide id="2" orient="horz" pos="4050" userDrawn="1">
          <p15:clr>
            <a:srgbClr val="A4A3A4"/>
          </p15:clr>
        </p15:guide>
        <p15:guide id="3" orient="horz" pos="1320" userDrawn="1">
          <p15:clr>
            <a:srgbClr val="A4A3A4"/>
          </p15:clr>
        </p15:guide>
        <p15:guide id="4" pos="287" userDrawn="1">
          <p15:clr>
            <a:srgbClr val="A4A3A4"/>
          </p15:clr>
        </p15:guide>
        <p15:guide id="9" pos="2543" userDrawn="1">
          <p15:clr>
            <a:srgbClr val="A4A3A4"/>
          </p15:clr>
        </p15:guide>
        <p15:guide id="10" pos="2706" userDrawn="1">
          <p15:clr>
            <a:srgbClr val="A4A3A4"/>
          </p15:clr>
        </p15:guide>
        <p15:guide id="15" pos="4976" userDrawn="1">
          <p15:clr>
            <a:srgbClr val="A4A3A4"/>
          </p15:clr>
        </p15:guide>
        <p15:guide id="16" pos="5135" userDrawn="1">
          <p15:clr>
            <a:srgbClr val="A4A3A4"/>
          </p15:clr>
        </p15:guide>
        <p15:guide id="21" pos="7391" userDrawn="1">
          <p15:clr>
            <a:srgbClr val="A4A3A4"/>
          </p15:clr>
        </p15:guide>
        <p15:guide id="22" orient="horz" pos="842" userDrawn="1">
          <p15:clr>
            <a:srgbClr val="A4A3A4"/>
          </p15:clr>
        </p15:guide>
        <p15:guide id="25" orient="horz" pos="3931" userDrawn="1">
          <p15:clr>
            <a:srgbClr val="A4A3A4"/>
          </p15:clr>
        </p15:guide>
        <p15:guide id="26" orient="horz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12C02-9D2F-4734-B817-32836E7E4CB3}" v="1354" dt="2023-09-29T22:23:39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4" autoAdjust="0"/>
    <p:restoredTop sz="60704" autoAdjust="0"/>
  </p:normalViewPr>
  <p:slideViewPr>
    <p:cSldViewPr snapToGrid="0">
      <p:cViewPr varScale="1">
        <p:scale>
          <a:sx n="67" d="100"/>
          <a:sy n="67" d="100"/>
        </p:scale>
        <p:origin x="2144" y="184"/>
      </p:cViewPr>
      <p:guideLst>
        <p:guide orient="horz" pos="1032"/>
        <p:guide orient="horz" pos="4050"/>
        <p:guide orient="horz" pos="1320"/>
        <p:guide pos="287"/>
        <p:guide pos="2543"/>
        <p:guide pos="2706"/>
        <p:guide pos="4976"/>
        <p:guide pos="5135"/>
        <p:guide pos="7391"/>
        <p:guide orient="horz" pos="842"/>
        <p:guide orient="horz" pos="3931"/>
        <p:guide orient="horz" pos="3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2" d="100"/>
        <a:sy n="92" d="100"/>
      </p:scale>
      <p:origin x="0" y="-7301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ber, Jack B" userId="18a03897-435f-46cb-8eab-eee31747b239" providerId="ADAL" clId="{6F512C02-9D2F-4734-B817-32836E7E4CB3}"/>
    <pc:docChg chg="undo custSel addSld delSld modSld sldOrd modMainMaster addSection delSection modSection replTag delTag">
      <pc:chgData name="Huber, Jack B" userId="18a03897-435f-46cb-8eab-eee31747b239" providerId="ADAL" clId="{6F512C02-9D2F-4734-B817-32836E7E4CB3}" dt="2023-10-29T19:54:47.152" v="38084"/>
      <pc:docMkLst>
        <pc:docMk/>
      </pc:docMkLst>
      <pc:sldChg chg="modSp del mod or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766880142" sldId="285"/>
        </pc:sldMkLst>
        <pc:spChg chg="mod">
          <ac:chgData name="Huber, Jack B" userId="18a03897-435f-46cb-8eab-eee31747b239" providerId="ADAL" clId="{6F512C02-9D2F-4734-B817-32836E7E4CB3}" dt="2023-09-15T17:45:19.456" v="829" actId="20577"/>
          <ac:spMkLst>
            <pc:docMk/>
            <pc:sldMk cId="1766880142" sldId="285"/>
            <ac:spMk id="5" creationId="{7C59CE06-49FD-674A-A8A7-51B4F76F37ED}"/>
          </ac:spMkLst>
        </pc:spChg>
        <pc:spChg chg="mod">
          <ac:chgData name="Huber, Jack B" userId="18a03897-435f-46cb-8eab-eee31747b239" providerId="ADAL" clId="{6F512C02-9D2F-4734-B817-32836E7E4CB3}" dt="2023-09-15T17:45:22.196" v="834" actId="20577"/>
          <ac:spMkLst>
            <pc:docMk/>
            <pc:sldMk cId="1766880142" sldId="285"/>
            <ac:spMk id="6" creationId="{33AAEAF6-0709-CC4E-9874-F866E3D28363}"/>
          </ac:spMkLst>
        </pc:spChg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604696734" sldId="286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140586376" sldId="30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009911208" sldId="347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794587671" sldId="352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676079164" sldId="353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974486982" sldId="35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857297111" sldId="358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4110153003" sldId="362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4133822449" sldId="363"/>
        </pc:sldMkLst>
      </pc:sldChg>
      <pc:sldChg chg="del or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63492114" sldId="373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810440834" sldId="374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993928964" sldId="375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2735812026" sldId="376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828856419" sldId="377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262402170" sldId="378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80362456" sldId="381"/>
        </pc:sldMkLst>
      </pc:sldChg>
      <pc:sldChg chg="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713223290" sldId="384"/>
        </pc:sldMkLst>
      </pc:sldChg>
      <pc:sldChg chg="del replTag delTag">
        <pc:chgData name="Huber, Jack B" userId="18a03897-435f-46cb-8eab-eee31747b239" providerId="ADAL" clId="{6F512C02-9D2F-4734-B817-32836E7E4CB3}" dt="2023-09-15T17:40:24.694" v="724" actId="47"/>
        <pc:sldMkLst>
          <pc:docMk/>
          <pc:sldMk cId="1975196354" sldId="387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2573397089" sldId="391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177651439" sldId="392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958527329" sldId="393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3079266632" sldId="394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603013812" sldId="395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896320586" sldId="396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3055521074" sldId="397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2163331405" sldId="398"/>
        </pc:sldMkLst>
      </pc:sldChg>
      <pc:sldChg chg="del modTransition replTag delTag">
        <pc:chgData name="Huber, Jack B" userId="18a03897-435f-46cb-8eab-eee31747b239" providerId="ADAL" clId="{6F512C02-9D2F-4734-B817-32836E7E4CB3}" dt="2023-09-29T21:40:33.871" v="34942" actId="47"/>
        <pc:sldMkLst>
          <pc:docMk/>
          <pc:sldMk cId="518484148" sldId="402"/>
        </pc:sldMkLst>
      </pc:sldChg>
      <pc:sldChg chg="del modTransition replTag delTag">
        <pc:chgData name="Huber, Jack B" userId="18a03897-435f-46cb-8eab-eee31747b239" providerId="ADAL" clId="{6F512C02-9D2F-4734-B817-32836E7E4CB3}" dt="2023-09-29T21:40:41.510" v="34965" actId="47"/>
        <pc:sldMkLst>
          <pc:docMk/>
          <pc:sldMk cId="1424613323" sldId="403"/>
        </pc:sldMkLst>
      </pc:sldChg>
      <pc:sldChg chg="addSp delSp modSp del mod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1935079348" sldId="406"/>
        </pc:sldMkLst>
        <pc:spChg chg="mod">
          <ac:chgData name="Huber, Jack B" userId="18a03897-435f-46cb-8eab-eee31747b239" providerId="ADAL" clId="{6F512C02-9D2F-4734-B817-32836E7E4CB3}" dt="2023-09-15T17:23:05.154" v="213" actId="20577"/>
          <ac:spMkLst>
            <pc:docMk/>
            <pc:sldMk cId="1935079348" sldId="406"/>
            <ac:spMk id="5" creationId="{D331AC82-132E-722E-B8D0-CA2DF941896E}"/>
          </ac:spMkLst>
        </pc:spChg>
        <pc:spChg chg="mod">
          <ac:chgData name="Huber, Jack B" userId="18a03897-435f-46cb-8eab-eee31747b239" providerId="ADAL" clId="{6F512C02-9D2F-4734-B817-32836E7E4CB3}" dt="2023-09-15T17:22:59.919" v="195" actId="20577"/>
          <ac:spMkLst>
            <pc:docMk/>
            <pc:sldMk cId="1935079348" sldId="406"/>
            <ac:spMk id="6" creationId="{BE38579F-4B65-26BC-F1CC-734E0F92DC49}"/>
          </ac:spMkLst>
        </pc:spChg>
        <pc:spChg chg="mod">
          <ac:chgData name="Huber, Jack B" userId="18a03897-435f-46cb-8eab-eee31747b239" providerId="ADAL" clId="{6F512C02-9D2F-4734-B817-32836E7E4CB3}" dt="2023-09-15T17:23:00.866" v="200" actId="20577"/>
          <ac:spMkLst>
            <pc:docMk/>
            <pc:sldMk cId="1935079348" sldId="406"/>
            <ac:spMk id="7" creationId="{5FC03DED-03E7-3917-AE80-C5FEBE58FBC4}"/>
          </ac:spMkLst>
        </pc:spChg>
        <pc:spChg chg="add del">
          <ac:chgData name="Huber, Jack B" userId="18a03897-435f-46cb-8eab-eee31747b239" providerId="ADAL" clId="{6F512C02-9D2F-4734-B817-32836E7E4CB3}" dt="2023-09-15T17:23:06.219" v="215" actId="931"/>
          <ac:spMkLst>
            <pc:docMk/>
            <pc:sldMk cId="1935079348" sldId="406"/>
            <ac:spMk id="9" creationId="{6B010603-AB61-816D-0403-603784184857}"/>
          </ac:spMkLst>
        </pc:spChg>
        <pc:picChg chg="add del mod">
          <ac:chgData name="Huber, Jack B" userId="18a03897-435f-46cb-8eab-eee31747b239" providerId="ADAL" clId="{6F512C02-9D2F-4734-B817-32836E7E4CB3}" dt="2023-09-15T17:23:06.219" v="215" actId="931"/>
          <ac:picMkLst>
            <pc:docMk/>
            <pc:sldMk cId="1935079348" sldId="406"/>
            <ac:picMk id="3" creationId="{E316D27C-FEF4-3465-820A-DE23400CCEB9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15T18:09:16.304" v="1285" actId="47"/>
        <pc:sldMkLst>
          <pc:docMk/>
          <pc:sldMk cId="1680836740" sldId="407"/>
        </pc:sldMkLst>
        <pc:spChg chg="mod">
          <ac:chgData name="Huber, Jack B" userId="18a03897-435f-46cb-8eab-eee31747b239" providerId="ADAL" clId="{6F512C02-9D2F-4734-B817-32836E7E4CB3}" dt="2023-09-15T17:37:51.698" v="688" actId="1036"/>
          <ac:spMkLst>
            <pc:docMk/>
            <pc:sldMk cId="1680836740" sldId="407"/>
            <ac:spMk id="5" creationId="{D331AC82-132E-722E-B8D0-CA2DF941896E}"/>
          </ac:spMkLst>
        </pc:spChg>
        <pc:spChg chg="mod">
          <ac:chgData name="Huber, Jack B" userId="18a03897-435f-46cb-8eab-eee31747b239" providerId="ADAL" clId="{6F512C02-9D2F-4734-B817-32836E7E4CB3}" dt="2023-09-15T17:38:00.977" v="703" actId="1035"/>
          <ac:spMkLst>
            <pc:docMk/>
            <pc:sldMk cId="1680836740" sldId="407"/>
            <ac:spMk id="6" creationId="{BE38579F-4B65-26BC-F1CC-734E0F92DC49}"/>
          </ac:spMkLst>
        </pc:spChg>
        <pc:spChg chg="del mod">
          <ac:chgData name="Huber, Jack B" userId="18a03897-435f-46cb-8eab-eee31747b239" providerId="ADAL" clId="{6F512C02-9D2F-4734-B817-32836E7E4CB3}" dt="2023-09-15T17:36:34.827" v="660" actId="478"/>
          <ac:spMkLst>
            <pc:docMk/>
            <pc:sldMk cId="1680836740" sldId="407"/>
            <ac:spMk id="7" creationId="{5FC03DED-03E7-3917-AE80-C5FEBE58FBC4}"/>
          </ac:spMkLst>
        </pc:spChg>
        <pc:spChg chg="add del mod">
          <ac:chgData name="Huber, Jack B" userId="18a03897-435f-46cb-8eab-eee31747b239" providerId="ADAL" clId="{6F512C02-9D2F-4734-B817-32836E7E4CB3}" dt="2023-09-15T17:37:25.944" v="678" actId="478"/>
          <ac:spMkLst>
            <pc:docMk/>
            <pc:sldMk cId="1680836740" sldId="407"/>
            <ac:spMk id="8" creationId="{7436E057-D470-7E07-DA75-E6FA95AB6B57}"/>
          </ac:spMkLst>
        </pc:spChg>
        <pc:spChg chg="del">
          <ac:chgData name="Huber, Jack B" userId="18a03897-435f-46cb-8eab-eee31747b239" providerId="ADAL" clId="{6F512C02-9D2F-4734-B817-32836E7E4CB3}" dt="2023-09-15T17:24:50.730" v="355" actId="931"/>
          <ac:spMkLst>
            <pc:docMk/>
            <pc:sldMk cId="1680836740" sldId="407"/>
            <ac:spMk id="9" creationId="{6B010603-AB61-816D-0403-603784184857}"/>
          </ac:spMkLst>
        </pc:spChg>
        <pc:spChg chg="add del mod">
          <ac:chgData name="Huber, Jack B" userId="18a03897-435f-46cb-8eab-eee31747b239" providerId="ADAL" clId="{6F512C02-9D2F-4734-B817-32836E7E4CB3}" dt="2023-09-15T18:08:52.997" v="1282" actId="478"/>
          <ac:spMkLst>
            <pc:docMk/>
            <pc:sldMk cId="1680836740" sldId="407"/>
            <ac:spMk id="11" creationId="{590AEB6E-B264-FD68-6F81-D64704FE0564}"/>
          </ac:spMkLst>
        </pc:spChg>
        <pc:picChg chg="add del mod">
          <ac:chgData name="Huber, Jack B" userId="18a03897-435f-46cb-8eab-eee31747b239" providerId="ADAL" clId="{6F512C02-9D2F-4734-B817-32836E7E4CB3}" dt="2023-09-15T18:08:49.557" v="1281" actId="478"/>
          <ac:picMkLst>
            <pc:docMk/>
            <pc:sldMk cId="1680836740" sldId="407"/>
            <ac:picMk id="3" creationId="{F5B772A9-556E-3645-EECF-AE2C047E4176}"/>
          </ac:picMkLst>
        </pc:picChg>
      </pc:sldChg>
      <pc:sldChg chg="modSp new del mod ord replTag delTag">
        <pc:chgData name="Huber, Jack B" userId="18a03897-435f-46cb-8eab-eee31747b239" providerId="ADAL" clId="{6F512C02-9D2F-4734-B817-32836E7E4CB3}" dt="2023-09-15T18:14:03.150" v="1588" actId="47"/>
        <pc:sldMkLst>
          <pc:docMk/>
          <pc:sldMk cId="3753524075" sldId="408"/>
        </pc:sldMkLst>
        <pc:spChg chg="mod">
          <ac:chgData name="Huber, Jack B" userId="18a03897-435f-46cb-8eab-eee31747b239" providerId="ADAL" clId="{6F512C02-9D2F-4734-B817-32836E7E4CB3}" dt="2023-09-15T18:00:09.815" v="1270" actId="207"/>
          <ac:spMkLst>
            <pc:docMk/>
            <pc:sldMk cId="3753524075" sldId="40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17:58:33.420" v="1136" actId="1035"/>
          <ac:spMkLst>
            <pc:docMk/>
            <pc:sldMk cId="3753524075" sldId="408"/>
            <ac:spMk id="5" creationId="{11361F01-CD5A-C759-B148-E8C14AC03EA9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8T20:07:02.402" v="27405" actId="47"/>
        <pc:sldMkLst>
          <pc:docMk/>
          <pc:sldMk cId="1183287940" sldId="409"/>
        </pc:sldMkLst>
        <pc:spChg chg="del mod">
          <ac:chgData name="Huber, Jack B" userId="18a03897-435f-46cb-8eab-eee31747b239" providerId="ADAL" clId="{6F512C02-9D2F-4734-B817-32836E7E4CB3}" dt="2023-09-15T21:15:27.824" v="5679" actId="478"/>
          <ac:spMkLst>
            <pc:docMk/>
            <pc:sldMk cId="1183287940" sldId="40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20:34:25.368" v="26600" actId="6549"/>
          <ac:spMkLst>
            <pc:docMk/>
            <pc:sldMk cId="1183287940" sldId="409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15T21:22:24.816" v="5695" actId="1076"/>
          <ac:spMkLst>
            <pc:docMk/>
            <pc:sldMk cId="1183287940" sldId="409"/>
            <ac:spMk id="11" creationId="{276FDFFB-1591-9FA4-F8A3-855AC308E646}"/>
          </ac:spMkLst>
        </pc:spChg>
        <pc:spChg chg="add mod">
          <ac:chgData name="Huber, Jack B" userId="18a03897-435f-46cb-8eab-eee31747b239" providerId="ADAL" clId="{6F512C02-9D2F-4734-B817-32836E7E4CB3}" dt="2023-09-27T20:34:32.158" v="26601" actId="14100"/>
          <ac:spMkLst>
            <pc:docMk/>
            <pc:sldMk cId="1183287940" sldId="409"/>
            <ac:spMk id="14" creationId="{377A3B33-9519-E2E3-6D7E-313D3C8DD615}"/>
          </ac:spMkLst>
        </pc:spChg>
        <pc:picChg chg="add del mod">
          <ac:chgData name="Huber, Jack B" userId="18a03897-435f-46cb-8eab-eee31747b239" providerId="ADAL" clId="{6F512C02-9D2F-4734-B817-32836E7E4CB3}" dt="2023-09-15T21:18:27.969" v="5682" actId="478"/>
          <ac:picMkLst>
            <pc:docMk/>
            <pc:sldMk cId="1183287940" sldId="409"/>
            <ac:picMk id="7" creationId="{1D9BA713-329E-C5E6-4084-0EC387130C7B}"/>
          </ac:picMkLst>
        </pc:picChg>
        <pc:picChg chg="add del mod">
          <ac:chgData name="Huber, Jack B" userId="18a03897-435f-46cb-8eab-eee31747b239" providerId="ADAL" clId="{6F512C02-9D2F-4734-B817-32836E7E4CB3}" dt="2023-09-15T21:23:49.623" v="5730" actId="478"/>
          <ac:picMkLst>
            <pc:docMk/>
            <pc:sldMk cId="1183287940" sldId="409"/>
            <ac:picMk id="9" creationId="{E01A538E-A8C8-47D3-B036-A5E0B26AE958}"/>
          </ac:picMkLst>
        </pc:picChg>
        <pc:picChg chg="add mod modCrop">
          <ac:chgData name="Huber, Jack B" userId="18a03897-435f-46cb-8eab-eee31747b239" providerId="ADAL" clId="{6F512C02-9D2F-4734-B817-32836E7E4CB3}" dt="2023-09-15T21:38:13.146" v="6104" actId="692"/>
          <ac:picMkLst>
            <pc:docMk/>
            <pc:sldMk cId="1183287940" sldId="409"/>
            <ac:picMk id="13" creationId="{34E6966B-047D-F327-789A-2D39F40FB51B}"/>
          </ac:picMkLst>
        </pc:picChg>
      </pc:sldChg>
      <pc:sldChg chg="delSp modSp new mod ord modTransition replTag delTag">
        <pc:chgData name="Huber, Jack B" userId="18a03897-435f-46cb-8eab-eee31747b239" providerId="ADAL" clId="{6F512C02-9D2F-4734-B817-32836E7E4CB3}" dt="2023-10-29T19:54:06.481" v="38040"/>
        <pc:sldMkLst>
          <pc:docMk/>
          <pc:sldMk cId="1183352430" sldId="410"/>
        </pc:sldMkLst>
        <pc:spChg chg="mod">
          <ac:chgData name="Huber, Jack B" userId="18a03897-435f-46cb-8eab-eee31747b239" providerId="ADAL" clId="{6F512C02-9D2F-4734-B817-32836E7E4CB3}" dt="2023-09-15T22:03:24.500" v="7203" actId="1035"/>
          <ac:spMkLst>
            <pc:docMk/>
            <pc:sldMk cId="1183352430" sldId="410"/>
            <ac:spMk id="2" creationId="{D1A9CA93-6677-A576-69CC-5CC44A49B949}"/>
          </ac:spMkLst>
        </pc:spChg>
        <pc:spChg chg="mod">
          <ac:chgData name="Huber, Jack B" userId="18a03897-435f-46cb-8eab-eee31747b239" providerId="ADAL" clId="{6F512C02-9D2F-4734-B817-32836E7E4CB3}" dt="2023-09-15T22:03:33.369" v="7223" actId="1036"/>
          <ac:spMkLst>
            <pc:docMk/>
            <pc:sldMk cId="1183352430" sldId="410"/>
            <ac:spMk id="3" creationId="{B01E6FE4-4B83-8888-B7BC-B3A939A5738B}"/>
          </ac:spMkLst>
        </pc:spChg>
        <pc:spChg chg="del">
          <ac:chgData name="Huber, Jack B" userId="18a03897-435f-46cb-8eab-eee31747b239" providerId="ADAL" clId="{6F512C02-9D2F-4734-B817-32836E7E4CB3}" dt="2023-09-15T18:10:06.949" v="1348" actId="478"/>
          <ac:spMkLst>
            <pc:docMk/>
            <pc:sldMk cId="1183352430" sldId="410"/>
            <ac:spMk id="4" creationId="{EC64A03F-0F93-EC44-02E5-EB3969ABEC60}"/>
          </ac:spMkLst>
        </pc:spChg>
        <pc:spChg chg="del">
          <ac:chgData name="Huber, Jack B" userId="18a03897-435f-46cb-8eab-eee31747b239" providerId="ADAL" clId="{6F512C02-9D2F-4734-B817-32836E7E4CB3}" dt="2023-09-15T18:10:35.094" v="1391" actId="478"/>
          <ac:spMkLst>
            <pc:docMk/>
            <pc:sldMk cId="1183352430" sldId="410"/>
            <ac:spMk id="5" creationId="{237ACEEA-515B-7C79-9CD1-52B15944AF16}"/>
          </ac:spMkLst>
        </pc:spChg>
      </pc:sldChg>
      <pc:sldChg chg="add del modTransition replTag delTag">
        <pc:chgData name="Huber, Jack B" userId="18a03897-435f-46cb-8eab-eee31747b239" providerId="ADAL" clId="{6F512C02-9D2F-4734-B817-32836E7E4CB3}" dt="2023-09-29T21:40:49.241" v="35010" actId="47"/>
        <pc:sldMkLst>
          <pc:docMk/>
          <pc:sldMk cId="3498640735" sldId="411"/>
        </pc:sldMkLst>
      </pc:sldChg>
      <pc:sldChg chg="modSp add mod ord modTransition replTag delTag">
        <pc:chgData name="Huber, Jack B" userId="18a03897-435f-46cb-8eab-eee31747b239" providerId="ADAL" clId="{6F512C02-9D2F-4734-B817-32836E7E4CB3}" dt="2023-09-29T21:57:18.962" v="36226"/>
        <pc:sldMkLst>
          <pc:docMk/>
          <pc:sldMk cId="3587057121" sldId="412"/>
        </pc:sldMkLst>
        <pc:spChg chg="mod">
          <ac:chgData name="Huber, Jack B" userId="18a03897-435f-46cb-8eab-eee31747b239" providerId="ADAL" clId="{6F512C02-9D2F-4734-B817-32836E7E4CB3}" dt="2023-09-15T20:18:00.184" v="3963" actId="20577"/>
          <ac:spMkLst>
            <pc:docMk/>
            <pc:sldMk cId="3587057121" sldId="412"/>
            <ac:spMk id="2" creationId="{36A96151-7A0F-5346-8217-A6D32AC5BADB}"/>
          </ac:spMkLst>
        </pc:spChg>
      </pc:sldChg>
      <pc:sldChg chg="add del replTag delTag">
        <pc:chgData name="Huber, Jack B" userId="18a03897-435f-46cb-8eab-eee31747b239" providerId="ADAL" clId="{6F512C02-9D2F-4734-B817-32836E7E4CB3}" dt="2023-09-15T18:25:15.875" v="1775" actId="47"/>
        <pc:sldMkLst>
          <pc:docMk/>
          <pc:sldMk cId="3679533996" sldId="412"/>
        </pc:sldMkLst>
      </pc:sldChg>
      <pc:sldChg chg="addSp delSp modSp add mod ord modTransition modAnim replTag delTag modNotesTx">
        <pc:chgData name="Huber, Jack B" userId="18a03897-435f-46cb-8eab-eee31747b239" providerId="ADAL" clId="{6F512C02-9D2F-4734-B817-32836E7E4CB3}" dt="2023-10-29T19:54:16.253" v="38044"/>
        <pc:sldMkLst>
          <pc:docMk/>
          <pc:sldMk cId="1692599671" sldId="413"/>
        </pc:sldMkLst>
        <pc:spChg chg="del mod">
          <ac:chgData name="Huber, Jack B" userId="18a03897-435f-46cb-8eab-eee31747b239" providerId="ADAL" clId="{6F512C02-9D2F-4734-B817-32836E7E4CB3}" dt="2023-09-18T21:16:36.393" v="8849" actId="478"/>
          <ac:spMkLst>
            <pc:docMk/>
            <pc:sldMk cId="1692599671" sldId="413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16:18:51.044" v="17283" actId="255"/>
          <ac:spMkLst>
            <pc:docMk/>
            <pc:sldMk cId="1692599671" sldId="413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8T20:15:08.313" v="7574" actId="21"/>
          <ac:spMkLst>
            <pc:docMk/>
            <pc:sldMk cId="1692599671" sldId="413"/>
            <ac:spMk id="7" creationId="{3DF34026-EDA4-2DC9-4CBB-038C50592DCC}"/>
          </ac:spMkLst>
        </pc:spChg>
        <pc:spChg chg="add mod">
          <ac:chgData name="Huber, Jack B" userId="18a03897-435f-46cb-8eab-eee31747b239" providerId="ADAL" clId="{6F512C02-9D2F-4734-B817-32836E7E4CB3}" dt="2023-10-12T21:25:22.212" v="37868" actId="20577"/>
          <ac:spMkLst>
            <pc:docMk/>
            <pc:sldMk cId="1692599671" sldId="413"/>
            <ac:spMk id="9" creationId="{25ED8C65-E563-F6AE-1102-F1DD8962CDA6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070484730" sldId="414"/>
        </pc:sldMkLst>
        <pc:spChg chg="del mod">
          <ac:chgData name="Huber, Jack B" userId="18a03897-435f-46cb-8eab-eee31747b239" providerId="ADAL" clId="{6F512C02-9D2F-4734-B817-32836E7E4CB3}" dt="2023-09-19T21:15:45.892" v="14541" actId="478"/>
          <ac:spMkLst>
            <pc:docMk/>
            <pc:sldMk cId="2070484730" sldId="41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9T21:43:59.576" v="15581" actId="6549"/>
          <ac:spMkLst>
            <pc:docMk/>
            <pc:sldMk cId="2070484730" sldId="414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0:10:40.447" v="3750" actId="478"/>
          <ac:spMkLst>
            <pc:docMk/>
            <pc:sldMk cId="2070484730" sldId="414"/>
            <ac:spMk id="8" creationId="{B5B51D65-9DCE-E423-91F4-9294F0DE169E}"/>
          </ac:spMkLst>
        </pc:spChg>
        <pc:spChg chg="add del mod">
          <ac:chgData name="Huber, Jack B" userId="18a03897-435f-46cb-8eab-eee31747b239" providerId="ADAL" clId="{6F512C02-9D2F-4734-B817-32836E7E4CB3}" dt="2023-09-19T21:15:50.757" v="14542" actId="478"/>
          <ac:spMkLst>
            <pc:docMk/>
            <pc:sldMk cId="2070484730" sldId="414"/>
            <ac:spMk id="9" creationId="{F64BF7A8-812B-1D9F-B62B-7EB9A844DE4D}"/>
          </ac:spMkLst>
        </pc:spChg>
        <pc:graphicFrameChg chg="add mod modGraphic">
          <ac:chgData name="Huber, Jack B" userId="18a03897-435f-46cb-8eab-eee31747b239" providerId="ADAL" clId="{6F512C02-9D2F-4734-B817-32836E7E4CB3}" dt="2023-09-19T21:25:32.824" v="14859" actId="20577"/>
          <ac:graphicFrameMkLst>
            <pc:docMk/>
            <pc:sldMk cId="2070484730" sldId="414"/>
            <ac:graphicFrameMk id="7" creationId="{215DAB97-85ED-5909-75FD-07B7F6DB0525}"/>
          </ac:graphicFrameMkLst>
        </pc:graphicFrameChg>
        <pc:picChg chg="add mod">
          <ac:chgData name="Huber, Jack B" userId="18a03897-435f-46cb-8eab-eee31747b239" providerId="ADAL" clId="{6F512C02-9D2F-4734-B817-32836E7E4CB3}" dt="2023-09-19T21:27:07.212" v="14861" actId="1076"/>
          <ac:picMkLst>
            <pc:docMk/>
            <pc:sldMk cId="2070484730" sldId="414"/>
            <ac:picMk id="11" creationId="{224E5475-9F41-16A4-4E0E-91869DBEF3CC}"/>
          </ac:picMkLst>
        </pc:picChg>
        <pc:picChg chg="add del mod">
          <ac:chgData name="Huber, Jack B" userId="18a03897-435f-46cb-8eab-eee31747b239" providerId="ADAL" clId="{6F512C02-9D2F-4734-B817-32836E7E4CB3}" dt="2023-09-19T21:30:38.534" v="14880" actId="478"/>
          <ac:picMkLst>
            <pc:docMk/>
            <pc:sldMk cId="2070484730" sldId="414"/>
            <ac:picMk id="13" creationId="{F9B1E375-AE33-38B4-6AB8-2D7B080056A3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19T21:37:44.721" v="15204" actId="47"/>
        <pc:sldMkLst>
          <pc:docMk/>
          <pc:sldMk cId="1563509212" sldId="415"/>
        </pc:sldMkLst>
        <pc:spChg chg="add del">
          <ac:chgData name="Huber, Jack B" userId="18a03897-435f-46cb-8eab-eee31747b239" providerId="ADAL" clId="{6F512C02-9D2F-4734-B817-32836E7E4CB3}" dt="2023-09-19T21:29:04.351" v="14875" actId="478"/>
          <ac:spMkLst>
            <pc:docMk/>
            <pc:sldMk cId="1563509212" sldId="415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9T21:31:12.911" v="14908" actId="20577"/>
          <ac:spMkLst>
            <pc:docMk/>
            <pc:sldMk cId="1563509212" sldId="415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19T21:37:30.871" v="15201" actId="20577"/>
          <ac:spMkLst>
            <pc:docMk/>
            <pc:sldMk cId="1563509212" sldId="415"/>
            <ac:spMk id="7" creationId="{AE4E26E5-0AAD-80DD-997D-69A6B0ACDAE4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5T20:26:10.072" v="4325" actId="47"/>
        <pc:sldMkLst>
          <pc:docMk/>
          <pc:sldMk cId="2417137171" sldId="416"/>
        </pc:sldMkLst>
        <pc:spChg chg="del mod">
          <ac:chgData name="Huber, Jack B" userId="18a03897-435f-46cb-8eab-eee31747b239" providerId="ADAL" clId="{6F512C02-9D2F-4734-B817-32836E7E4CB3}" dt="2023-09-15T19:51:17.767" v="2874" actId="478"/>
          <ac:spMkLst>
            <pc:docMk/>
            <pc:sldMk cId="2417137171" sldId="416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20:21:32.611" v="4069" actId="403"/>
          <ac:spMkLst>
            <pc:docMk/>
            <pc:sldMk cId="2417137171" sldId="416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19:51:21.739" v="2875" actId="478"/>
          <ac:spMkLst>
            <pc:docMk/>
            <pc:sldMk cId="2417137171" sldId="416"/>
            <ac:spMk id="8" creationId="{C0FF6828-C5D9-22CB-7DFD-92FF60C71031}"/>
          </ac:spMkLst>
        </pc:spChg>
        <pc:graphicFrameChg chg="add mod modGraphic">
          <ac:chgData name="Huber, Jack B" userId="18a03897-435f-46cb-8eab-eee31747b239" providerId="ADAL" clId="{6F512C02-9D2F-4734-B817-32836E7E4CB3}" dt="2023-09-15T20:04:52.365" v="3633" actId="113"/>
          <ac:graphicFrameMkLst>
            <pc:docMk/>
            <pc:sldMk cId="2417137171" sldId="416"/>
            <ac:graphicFrameMk id="9" creationId="{399811B0-1DB8-6A0F-DFAA-86500D51994A}"/>
          </ac:graphicFrameMkLst>
        </pc:graphicFrameChg>
      </pc:sldChg>
      <pc:sldChg chg="modSp add del mod replTag delTag">
        <pc:chgData name="Huber, Jack B" userId="18a03897-435f-46cb-8eab-eee31747b239" providerId="ADAL" clId="{6F512C02-9D2F-4734-B817-32836E7E4CB3}" dt="2023-09-15T20:54:08.113" v="5618" actId="47"/>
        <pc:sldMkLst>
          <pc:docMk/>
          <pc:sldMk cId="1401332878" sldId="417"/>
        </pc:sldMkLst>
        <pc:spChg chg="mod">
          <ac:chgData name="Huber, Jack B" userId="18a03897-435f-46cb-8eab-eee31747b239" providerId="ADAL" clId="{6F512C02-9D2F-4734-B817-32836E7E4CB3}" dt="2023-09-15T18:46:58.260" v="2511" actId="5793"/>
          <ac:spMkLst>
            <pc:docMk/>
            <pc:sldMk cId="1401332878" sldId="417"/>
            <ac:spMk id="5" creationId="{11361F01-CD5A-C759-B148-E8C14AC03EA9}"/>
          </ac:spMkLst>
        </pc:sp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1347292031" sldId="418"/>
        </pc:sldMkLst>
        <pc:spChg chg="mod">
          <ac:chgData name="Huber, Jack B" userId="18a03897-435f-46cb-8eab-eee31747b239" providerId="ADAL" clId="{6F512C02-9D2F-4734-B817-32836E7E4CB3}" dt="2023-09-15T20:53:59.350" v="5615" actId="6549"/>
          <ac:spMkLst>
            <pc:docMk/>
            <pc:sldMk cId="1347292031" sldId="41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5T20:49:18.132" v="5241" actId="20577"/>
          <ac:spMkLst>
            <pc:docMk/>
            <pc:sldMk cId="1347292031" sldId="418"/>
            <ac:spMk id="5" creationId="{11361F01-CD5A-C759-B148-E8C14AC03EA9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15T20:21:41.485" v="4074" actId="47"/>
        <pc:sldMkLst>
          <pc:docMk/>
          <pc:sldMk cId="866276922" sldId="419"/>
        </pc:sldMkLst>
        <pc:graphicFrameChg chg="mod modGraphic">
          <ac:chgData name="Huber, Jack B" userId="18a03897-435f-46cb-8eab-eee31747b239" providerId="ADAL" clId="{6F512C02-9D2F-4734-B817-32836E7E4CB3}" dt="2023-09-15T20:06:52.580" v="3699" actId="20577"/>
          <ac:graphicFrameMkLst>
            <pc:docMk/>
            <pc:sldMk cId="866276922" sldId="419"/>
            <ac:graphicFrameMk id="9" creationId="{399811B0-1DB8-6A0F-DFAA-86500D51994A}"/>
          </ac:graphicFrameMkLst>
        </pc:graphicFrame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719762698" sldId="420"/>
        </pc:sldMkLst>
        <pc:spChg chg="mod">
          <ac:chgData name="Huber, Jack B" userId="18a03897-435f-46cb-8eab-eee31747b239" providerId="ADAL" clId="{6F512C02-9D2F-4734-B817-32836E7E4CB3}" dt="2023-09-15T20:16:38.487" v="3913" actId="403"/>
          <ac:spMkLst>
            <pc:docMk/>
            <pc:sldMk cId="2719762698" sldId="420"/>
            <ac:spMk id="2" creationId="{D607A5D5-EFB4-4C49-7525-3128D97AD6D1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15T20:50:25.266" v="5425" actId="47"/>
        <pc:sldMkLst>
          <pc:docMk/>
          <pc:sldMk cId="878774558" sldId="421"/>
        </pc:sldMkLst>
        <pc:spChg chg="mod">
          <ac:chgData name="Huber, Jack B" userId="18a03897-435f-46cb-8eab-eee31747b239" providerId="ADAL" clId="{6F512C02-9D2F-4734-B817-32836E7E4CB3}" dt="2023-09-15T20:19:53.081" v="4030" actId="20577"/>
          <ac:spMkLst>
            <pc:docMk/>
            <pc:sldMk cId="878774558" sldId="421"/>
            <ac:spMk id="5" creationId="{11361F01-CD5A-C759-B148-E8C14AC03EA9}"/>
          </ac:spMkLst>
        </pc:spChg>
      </pc:sldChg>
      <pc:sldChg chg="modSp add del mod ord replTag delTag">
        <pc:chgData name="Huber, Jack B" userId="18a03897-435f-46cb-8eab-eee31747b239" providerId="ADAL" clId="{6F512C02-9D2F-4734-B817-32836E7E4CB3}" dt="2023-09-15T20:23:28.909" v="4193" actId="47"/>
        <pc:sldMkLst>
          <pc:docMk/>
          <pc:sldMk cId="1024507651" sldId="422"/>
        </pc:sldMkLst>
        <pc:spChg chg="mod">
          <ac:chgData name="Huber, Jack B" userId="18a03897-435f-46cb-8eab-eee31747b239" providerId="ADAL" clId="{6F512C02-9D2F-4734-B817-32836E7E4CB3}" dt="2023-09-15T20:23:20.856" v="4184" actId="113"/>
          <ac:spMkLst>
            <pc:docMk/>
            <pc:sldMk cId="1024507651" sldId="422"/>
            <ac:spMk id="7" creationId="{93E7DD7B-B61A-6811-6A3E-DA3626D73C35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8T22:16:34.113" v="9429" actId="47"/>
        <pc:sldMkLst>
          <pc:docMk/>
          <pc:sldMk cId="3841919224" sldId="422"/>
        </pc:sldMkLst>
        <pc:spChg chg="del mod">
          <ac:chgData name="Huber, Jack B" userId="18a03897-435f-46cb-8eab-eee31747b239" providerId="ADAL" clId="{6F512C02-9D2F-4734-B817-32836E7E4CB3}" dt="2023-09-15T20:23:45.562" v="4238" actId="478"/>
          <ac:spMkLst>
            <pc:docMk/>
            <pc:sldMk cId="3841919224" sldId="422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8T22:15:00.899" v="9318" actId="255"/>
          <ac:spMkLst>
            <pc:docMk/>
            <pc:sldMk cId="3841919224" sldId="422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0:23:49.947" v="4239" actId="478"/>
          <ac:spMkLst>
            <pc:docMk/>
            <pc:sldMk cId="3841919224" sldId="422"/>
            <ac:spMk id="8" creationId="{4AE54A80-C886-9E8B-BE9B-BF0A43D61763}"/>
          </ac:spMkLst>
        </pc:spChg>
        <pc:spChg chg="add del mod">
          <ac:chgData name="Huber, Jack B" userId="18a03897-435f-46cb-8eab-eee31747b239" providerId="ADAL" clId="{6F512C02-9D2F-4734-B817-32836E7E4CB3}" dt="2023-09-18T22:15:11.364" v="9319" actId="478"/>
          <ac:spMkLst>
            <pc:docMk/>
            <pc:sldMk cId="3841919224" sldId="422"/>
            <ac:spMk id="10" creationId="{A92E92A1-B7AE-745B-C2D3-198F4C380090}"/>
          </ac:spMkLst>
        </pc:spChg>
        <pc:graphicFrameChg chg="add del mod">
          <ac:chgData name="Huber, Jack B" userId="18a03897-435f-46cb-8eab-eee31747b239" providerId="ADAL" clId="{6F512C02-9D2F-4734-B817-32836E7E4CB3}" dt="2023-09-15T20:51:19.070" v="5467" actId="478"/>
          <ac:graphicFrameMkLst>
            <pc:docMk/>
            <pc:sldMk cId="3841919224" sldId="422"/>
            <ac:graphicFrameMk id="9" creationId="{BC181958-6FD4-A54A-DAB5-0B9508386F18}"/>
          </ac:graphicFrameMkLst>
        </pc:graphicFrameChg>
      </pc:sldChg>
      <pc:sldChg chg="modSp add del mod replTag delTag">
        <pc:chgData name="Huber, Jack B" userId="18a03897-435f-46cb-8eab-eee31747b239" providerId="ADAL" clId="{6F512C02-9D2F-4734-B817-32836E7E4CB3}" dt="2023-09-15T21:56:50.265" v="7154" actId="47"/>
        <pc:sldMkLst>
          <pc:docMk/>
          <pc:sldMk cId="1604831797" sldId="423"/>
        </pc:sldMkLst>
        <pc:spChg chg="mod">
          <ac:chgData name="Huber, Jack B" userId="18a03897-435f-46cb-8eab-eee31747b239" providerId="ADAL" clId="{6F512C02-9D2F-4734-B817-32836E7E4CB3}" dt="2023-09-15T20:48:24.831" v="5208" actId="12"/>
          <ac:spMkLst>
            <pc:docMk/>
            <pc:sldMk cId="1604831797" sldId="423"/>
            <ac:spMk id="2" creationId="{D607A5D5-EFB4-4C49-7525-3128D97AD6D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997332795" sldId="424"/>
        </pc:sldMkLst>
        <pc:spChg chg="del mod">
          <ac:chgData name="Huber, Jack B" userId="18a03897-435f-46cb-8eab-eee31747b239" providerId="ADAL" clId="{6F512C02-9D2F-4734-B817-32836E7E4CB3}" dt="2023-09-28T21:42:02.197" v="28759" actId="478"/>
          <ac:spMkLst>
            <pc:docMk/>
            <pc:sldMk cId="2997332795" sldId="42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9T18:00:55.301" v="32069" actId="403"/>
          <ac:spMkLst>
            <pc:docMk/>
            <pc:sldMk cId="2997332795" sldId="424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8T21:42:04.640" v="28760" actId="478"/>
          <ac:spMkLst>
            <pc:docMk/>
            <pc:sldMk cId="2997332795" sldId="424"/>
            <ac:spMk id="8" creationId="{C6B0267F-E569-D40C-6C90-BA74F79F1BC9}"/>
          </ac:spMkLst>
        </pc:spChg>
        <pc:picChg chg="add del mod modCrop">
          <ac:chgData name="Huber, Jack B" userId="18a03897-435f-46cb-8eab-eee31747b239" providerId="ADAL" clId="{6F512C02-9D2F-4734-B817-32836E7E4CB3}" dt="2023-09-26T16:08:50.056" v="20240" actId="478"/>
          <ac:picMkLst>
            <pc:docMk/>
            <pc:sldMk cId="2997332795" sldId="424"/>
            <ac:picMk id="8" creationId="{D62C3240-0E21-8A27-3E0F-43A7E6F34892}"/>
          </ac:picMkLst>
        </pc:picChg>
        <pc:picChg chg="add mod">
          <ac:chgData name="Huber, Jack B" userId="18a03897-435f-46cb-8eab-eee31747b239" providerId="ADAL" clId="{6F512C02-9D2F-4734-B817-32836E7E4CB3}" dt="2023-09-28T23:35:28.618" v="29188" actId="1076"/>
          <ac:picMkLst>
            <pc:docMk/>
            <pc:sldMk cId="2997332795" sldId="424"/>
            <ac:picMk id="10" creationId="{49EA2A2C-6D6B-AB3B-E030-9BEF6B2A2A02}"/>
          </ac:picMkLst>
        </pc:picChg>
        <pc:picChg chg="add del mod">
          <ac:chgData name="Huber, Jack B" userId="18a03897-435f-46cb-8eab-eee31747b239" providerId="ADAL" clId="{6F512C02-9D2F-4734-B817-32836E7E4CB3}" dt="2023-09-28T23:35:24.582" v="29187" actId="478"/>
          <ac:picMkLst>
            <pc:docMk/>
            <pc:sldMk cId="2997332795" sldId="424"/>
            <ac:picMk id="12" creationId="{814DC68F-DE62-5089-B688-4BFBE7224239}"/>
          </ac:picMkLst>
        </pc:picChg>
      </pc:sldChg>
      <pc:sldChg chg="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217646313" sldId="425"/>
        </pc:sldMkLst>
        <pc:spChg chg="mod">
          <ac:chgData name="Huber, Jack B" userId="18a03897-435f-46cb-8eab-eee31747b239" providerId="ADAL" clId="{6F512C02-9D2F-4734-B817-32836E7E4CB3}" dt="2023-09-18T22:16:29.231" v="9426" actId="242"/>
          <ac:spMkLst>
            <pc:docMk/>
            <pc:sldMk cId="3217646313" sldId="425"/>
            <ac:spMk id="5" creationId="{11361F01-CD5A-C759-B148-E8C14AC03EA9}"/>
          </ac:spMkLst>
        </pc:spChg>
      </pc:sldChg>
      <pc:sldChg chg="add del replTag delTag">
        <pc:chgData name="Huber, Jack B" userId="18a03897-435f-46cb-8eab-eee31747b239" providerId="ADAL" clId="{6F512C02-9D2F-4734-B817-32836E7E4CB3}" dt="2023-09-15T21:33:41.304" v="5915" actId="47"/>
        <pc:sldMkLst>
          <pc:docMk/>
          <pc:sldMk cId="1686038846" sldId="426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8T20:06:45.698" v="27393" actId="47"/>
        <pc:sldMkLst>
          <pc:docMk/>
          <pc:sldMk cId="3933172798" sldId="426"/>
        </pc:sldMkLst>
        <pc:spChg chg="mod">
          <ac:chgData name="Huber, Jack B" userId="18a03897-435f-46cb-8eab-eee31747b239" providerId="ADAL" clId="{6F512C02-9D2F-4734-B817-32836E7E4CB3}" dt="2023-09-27T20:34:46.927" v="26618" actId="20577"/>
          <ac:spMkLst>
            <pc:docMk/>
            <pc:sldMk cId="3933172798" sldId="426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20:34:53.779" v="26619" actId="115"/>
          <ac:spMkLst>
            <pc:docMk/>
            <pc:sldMk cId="3933172798" sldId="426"/>
            <ac:spMk id="14" creationId="{377A3B33-9519-E2E3-6D7E-313D3C8DD615}"/>
          </ac:spMkLst>
        </pc:spChg>
        <pc:picChg chg="add mod modCrop">
          <ac:chgData name="Huber, Jack B" userId="18a03897-435f-46cb-8eab-eee31747b239" providerId="ADAL" clId="{6F512C02-9D2F-4734-B817-32836E7E4CB3}" dt="2023-09-15T21:38:24.294" v="6109" actId="692"/>
          <ac:picMkLst>
            <pc:docMk/>
            <pc:sldMk cId="3933172798" sldId="426"/>
            <ac:picMk id="7" creationId="{18F25798-996C-4466-24D1-1A2FE28462D5}"/>
          </ac:picMkLst>
        </pc:picChg>
        <pc:picChg chg="del">
          <ac:chgData name="Huber, Jack B" userId="18a03897-435f-46cb-8eab-eee31747b239" providerId="ADAL" clId="{6F512C02-9D2F-4734-B817-32836E7E4CB3}" dt="2023-09-15T21:34:20.320" v="5931" actId="478"/>
          <ac:picMkLst>
            <pc:docMk/>
            <pc:sldMk cId="3933172798" sldId="426"/>
            <ac:picMk id="13" creationId="{34E6966B-047D-F327-789A-2D39F40FB51B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29T19:54:44.585" v="38082"/>
        <pc:sldMkLst>
          <pc:docMk/>
          <pc:sldMk cId="218716358" sldId="427"/>
        </pc:sldMkLst>
        <pc:spChg chg="mod">
          <ac:chgData name="Huber, Jack B" userId="18a03897-435f-46cb-8eab-eee31747b239" providerId="ADAL" clId="{6F512C02-9D2F-4734-B817-32836E7E4CB3}" dt="2023-09-28T20:38:21.390" v="28275" actId="255"/>
          <ac:spMkLst>
            <pc:docMk/>
            <pc:sldMk cId="218716358" sldId="427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8T20:35:50.604" v="28189" actId="14100"/>
          <ac:spMkLst>
            <pc:docMk/>
            <pc:sldMk cId="218716358" sldId="427"/>
            <ac:spMk id="9" creationId="{B8338B34-375A-C558-AC60-0E1EC1C90911}"/>
          </ac:spMkLst>
        </pc:spChg>
        <pc:spChg chg="add mod">
          <ac:chgData name="Huber, Jack B" userId="18a03897-435f-46cb-8eab-eee31747b239" providerId="ADAL" clId="{6F512C02-9D2F-4734-B817-32836E7E4CB3}" dt="2023-09-28T20:29:47.327" v="28094" actId="553"/>
          <ac:spMkLst>
            <pc:docMk/>
            <pc:sldMk cId="218716358" sldId="427"/>
            <ac:spMk id="10" creationId="{F4B72769-2E1A-551F-67F2-1D61627E8900}"/>
          </ac:spMkLst>
        </pc:spChg>
        <pc:spChg chg="add mod">
          <ac:chgData name="Huber, Jack B" userId="18a03897-435f-46cb-8eab-eee31747b239" providerId="ADAL" clId="{6F512C02-9D2F-4734-B817-32836E7E4CB3}" dt="2023-09-28T20:35:45.272" v="28188" actId="14100"/>
          <ac:spMkLst>
            <pc:docMk/>
            <pc:sldMk cId="218716358" sldId="427"/>
            <ac:spMk id="12" creationId="{33228054-C1AF-8AE9-0787-48CAFD6D55E9}"/>
          </ac:spMkLst>
        </pc:spChg>
        <pc:spChg chg="add mod">
          <ac:chgData name="Huber, Jack B" userId="18a03897-435f-46cb-8eab-eee31747b239" providerId="ADAL" clId="{6F512C02-9D2F-4734-B817-32836E7E4CB3}" dt="2023-09-28T20:35:42.687" v="28187" actId="14100"/>
          <ac:spMkLst>
            <pc:docMk/>
            <pc:sldMk cId="218716358" sldId="427"/>
            <ac:spMk id="13" creationId="{51318984-3796-33AF-8DA3-A0198A487B45}"/>
          </ac:spMkLst>
        </pc:spChg>
        <pc:spChg chg="del mod">
          <ac:chgData name="Huber, Jack B" userId="18a03897-435f-46cb-8eab-eee31747b239" providerId="ADAL" clId="{6F512C02-9D2F-4734-B817-32836E7E4CB3}" dt="2023-09-28T20:09:35.070" v="27448" actId="478"/>
          <ac:spMkLst>
            <pc:docMk/>
            <pc:sldMk cId="218716358" sldId="427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20:34:14.004" v="28183" actId="1035"/>
          <ac:spMkLst>
            <pc:docMk/>
            <pc:sldMk cId="218716358" sldId="427"/>
            <ac:spMk id="15" creationId="{414AB055-DBED-C335-0887-D5A2BCF01F4A}"/>
          </ac:spMkLst>
        </pc:spChg>
        <pc:spChg chg="add mod">
          <ac:chgData name="Huber, Jack B" userId="18a03897-435f-46cb-8eab-eee31747b239" providerId="ADAL" clId="{6F512C02-9D2F-4734-B817-32836E7E4CB3}" dt="2023-09-28T20:37:21.755" v="28249" actId="1038"/>
          <ac:spMkLst>
            <pc:docMk/>
            <pc:sldMk cId="218716358" sldId="427"/>
            <ac:spMk id="16" creationId="{86196217-9C14-4EEE-B4CD-DB175C6F1A63}"/>
          </ac:spMkLst>
        </pc:spChg>
        <pc:spChg chg="add mod">
          <ac:chgData name="Huber, Jack B" userId="18a03897-435f-46cb-8eab-eee31747b239" providerId="ADAL" clId="{6F512C02-9D2F-4734-B817-32836E7E4CB3}" dt="2023-09-28T20:37:27.551" v="28258" actId="1038"/>
          <ac:spMkLst>
            <pc:docMk/>
            <pc:sldMk cId="218716358" sldId="427"/>
            <ac:spMk id="17" creationId="{DBD628AB-E793-A6FC-5B99-087782FFAEFC}"/>
          </ac:spMkLst>
        </pc:spChg>
        <pc:picChg chg="del">
          <ac:chgData name="Huber, Jack B" userId="18a03897-435f-46cb-8eab-eee31747b239" providerId="ADAL" clId="{6F512C02-9D2F-4734-B817-32836E7E4CB3}" dt="2023-09-15T21:38:56.096" v="6125" actId="478"/>
          <ac:picMkLst>
            <pc:docMk/>
            <pc:sldMk cId="218716358" sldId="427"/>
            <ac:picMk id="7" creationId="{18F25798-996C-4466-24D1-1A2FE28462D5}"/>
          </ac:picMkLst>
        </pc:picChg>
        <pc:picChg chg="add mod modCrop">
          <ac:chgData name="Huber, Jack B" userId="18a03897-435f-46cb-8eab-eee31747b239" providerId="ADAL" clId="{6F512C02-9D2F-4734-B817-32836E7E4CB3}" dt="2023-09-28T20:26:28.919" v="28003" actId="732"/>
          <ac:picMkLst>
            <pc:docMk/>
            <pc:sldMk cId="218716358" sldId="427"/>
            <ac:picMk id="7" creationId="{C003F221-E814-71F5-B7C4-A52B44F7EF6B}"/>
          </ac:picMkLst>
        </pc:picChg>
        <pc:picChg chg="add del mod modCrop">
          <ac:chgData name="Huber, Jack B" userId="18a03897-435f-46cb-8eab-eee31747b239" providerId="ADAL" clId="{6F512C02-9D2F-4734-B817-32836E7E4CB3}" dt="2023-09-28T20:10:50.419" v="27472" actId="478"/>
          <ac:picMkLst>
            <pc:docMk/>
            <pc:sldMk cId="218716358" sldId="427"/>
            <ac:picMk id="8" creationId="{601BF4C8-49E7-8E14-7657-783AAA2864B3}"/>
          </ac:picMkLst>
        </pc:picChg>
      </pc:sldChg>
      <pc:sldChg chg="add del replTag delTag">
        <pc:chgData name="Huber, Jack B" userId="18a03897-435f-46cb-8eab-eee31747b239" providerId="ADAL" clId="{6F512C02-9D2F-4734-B817-32836E7E4CB3}" dt="2023-09-15T21:33:41.304" v="5915" actId="47"/>
        <pc:sldMkLst>
          <pc:docMk/>
          <pc:sldMk cId="2007022675" sldId="427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321325359" sldId="428"/>
        </pc:sldMkLst>
        <pc:spChg chg="del">
          <ac:chgData name="Huber, Jack B" userId="18a03897-435f-46cb-8eab-eee31747b239" providerId="ADAL" clId="{6F512C02-9D2F-4734-B817-32836E7E4CB3}" dt="2023-09-15T21:43:00.231" v="6267" actId="478"/>
          <ac:spMkLst>
            <pc:docMk/>
            <pc:sldMk cId="2321325359" sldId="428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16:40:50.860" v="17842" actId="242"/>
          <ac:spMkLst>
            <pc:docMk/>
            <pc:sldMk cId="2321325359" sldId="428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5T21:43:03.516" v="6268" actId="478"/>
          <ac:spMkLst>
            <pc:docMk/>
            <pc:sldMk cId="2321325359" sldId="428"/>
            <ac:spMk id="8" creationId="{CB72D56D-8FD7-9AB8-4E31-30EF55F94DF5}"/>
          </ac:spMkLst>
        </pc:spChg>
        <pc:graphicFrameChg chg="add mod modGraphic">
          <ac:chgData name="Huber, Jack B" userId="18a03897-435f-46cb-8eab-eee31747b239" providerId="ADAL" clId="{6F512C02-9D2F-4734-B817-32836E7E4CB3}" dt="2023-09-15T21:54:16.493" v="7016" actId="20577"/>
          <ac:graphicFrameMkLst>
            <pc:docMk/>
            <pc:sldMk cId="2321325359" sldId="428"/>
            <ac:graphicFrameMk id="9" creationId="{61920964-C728-1908-ED90-44907356C47B}"/>
          </ac:graphicFrameMkLst>
        </pc:graphicFrameChg>
      </pc:sldChg>
      <pc:sldChg chg="addSp delSp modSp add del mod replTag delTag">
        <pc:chgData name="Huber, Jack B" userId="18a03897-435f-46cb-8eab-eee31747b239" providerId="ADAL" clId="{6F512C02-9D2F-4734-B817-32836E7E4CB3}" dt="2023-09-26T14:38:20.008" v="18269" actId="47"/>
        <pc:sldMkLst>
          <pc:docMk/>
          <pc:sldMk cId="1126123999" sldId="429"/>
        </pc:sldMkLst>
        <pc:spChg chg="del mod">
          <ac:chgData name="Huber, Jack B" userId="18a03897-435f-46cb-8eab-eee31747b239" providerId="ADAL" clId="{6F512C02-9D2F-4734-B817-32836E7E4CB3}" dt="2023-09-18T20:14:44.271" v="7563" actId="478"/>
          <ac:spMkLst>
            <pc:docMk/>
            <pc:sldMk cId="1126123999" sldId="42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18T20:13:05.049" v="7496" actId="20577"/>
          <ac:spMkLst>
            <pc:docMk/>
            <pc:sldMk cId="1126123999" sldId="429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18T20:13:28.189" v="7507" actId="478"/>
          <ac:spMkLst>
            <pc:docMk/>
            <pc:sldMk cId="1126123999" sldId="429"/>
            <ac:spMk id="7" creationId="{3DF34026-EDA4-2DC9-4CBB-038C50592DCC}"/>
          </ac:spMkLst>
        </pc:spChg>
        <pc:spChg chg="add mod">
          <ac:chgData name="Huber, Jack B" userId="18a03897-435f-46cb-8eab-eee31747b239" providerId="ADAL" clId="{6F512C02-9D2F-4734-B817-32836E7E4CB3}" dt="2023-09-26T14:37:36.708" v="18241" actId="21"/>
          <ac:spMkLst>
            <pc:docMk/>
            <pc:sldMk cId="1126123999" sldId="429"/>
            <ac:spMk id="7" creationId="{626CD0EE-8E44-5D89-65CB-EAE6844ABAEE}"/>
          </ac:spMkLst>
        </pc:spChg>
        <pc:spChg chg="add del mod">
          <ac:chgData name="Huber, Jack B" userId="18a03897-435f-46cb-8eab-eee31747b239" providerId="ADAL" clId="{6F512C02-9D2F-4734-B817-32836E7E4CB3}" dt="2023-09-18T20:15:11.285" v="7579"/>
          <ac:spMkLst>
            <pc:docMk/>
            <pc:sldMk cId="1126123999" sldId="429"/>
            <ac:spMk id="9" creationId="{191DC782-6D9C-0E4D-A796-F1C898E1D54C}"/>
          </ac:spMkLst>
        </pc:spChg>
        <pc:spChg chg="add del mod">
          <ac:chgData name="Huber, Jack B" userId="18a03897-435f-46cb-8eab-eee31747b239" providerId="ADAL" clId="{6F512C02-9D2F-4734-B817-32836E7E4CB3}" dt="2023-09-26T14:37:36.708" v="18241" actId="21"/>
          <ac:spMkLst>
            <pc:docMk/>
            <pc:sldMk cId="1126123999" sldId="429"/>
            <ac:spMk id="10" creationId="{3435B43A-D9A4-6632-B626-13758CCD47F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359915040" sldId="430"/>
        </pc:sldMkLst>
        <pc:spChg chg="del mod">
          <ac:chgData name="Huber, Jack B" userId="18a03897-435f-46cb-8eab-eee31747b239" providerId="ADAL" clId="{6F512C02-9D2F-4734-B817-32836E7E4CB3}" dt="2023-09-27T19:59:18.347" v="25799" actId="478"/>
          <ac:spMkLst>
            <pc:docMk/>
            <pc:sldMk cId="3359915040" sldId="430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19:57:48.396" v="25785" actId="403"/>
          <ac:spMkLst>
            <pc:docMk/>
            <pc:sldMk cId="3359915040" sldId="430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7T20:25:28.374" v="25887" actId="6549"/>
          <ac:spMkLst>
            <pc:docMk/>
            <pc:sldMk cId="3359915040" sldId="430"/>
            <ac:spMk id="7" creationId="{17FD8589-D31D-8D31-D46E-18579F4ED3AA}"/>
          </ac:spMkLst>
        </pc:spChg>
        <pc:spChg chg="add del mod">
          <ac:chgData name="Huber, Jack B" userId="18a03897-435f-46cb-8eab-eee31747b239" providerId="ADAL" clId="{6F512C02-9D2F-4734-B817-32836E7E4CB3}" dt="2023-09-27T19:59:21.659" v="25800" actId="478"/>
          <ac:spMkLst>
            <pc:docMk/>
            <pc:sldMk cId="3359915040" sldId="430"/>
            <ac:spMk id="9" creationId="{C0AE2346-B149-3DF9-9C35-518229953AEA}"/>
          </ac:spMkLst>
        </pc:spChg>
        <pc:spChg chg="add mod">
          <ac:chgData name="Huber, Jack B" userId="18a03897-435f-46cb-8eab-eee31747b239" providerId="ADAL" clId="{6F512C02-9D2F-4734-B817-32836E7E4CB3}" dt="2023-09-27T20:30:55.777" v="26358" actId="15"/>
          <ac:spMkLst>
            <pc:docMk/>
            <pc:sldMk cId="3359915040" sldId="430"/>
            <ac:spMk id="10" creationId="{0CFEB075-0708-ECC2-0FDD-F5997C34927A}"/>
          </ac:spMkLst>
        </pc:spChg>
        <pc:spChg chg="add mod">
          <ac:chgData name="Huber, Jack B" userId="18a03897-435f-46cb-8eab-eee31747b239" providerId="ADAL" clId="{6F512C02-9D2F-4734-B817-32836E7E4CB3}" dt="2023-09-27T20:31:33.930" v="26399" actId="1036"/>
          <ac:spMkLst>
            <pc:docMk/>
            <pc:sldMk cId="3359915040" sldId="430"/>
            <ac:spMk id="11" creationId="{2CFA8BBB-D905-7872-2786-6645DF2AC043}"/>
          </ac:spMkLst>
        </pc:spChg>
        <pc:spChg chg="add mod">
          <ac:chgData name="Huber, Jack B" userId="18a03897-435f-46cb-8eab-eee31747b239" providerId="ADAL" clId="{6F512C02-9D2F-4734-B817-32836E7E4CB3}" dt="2023-09-27T20:32:54.831" v="26550" actId="20577"/>
          <ac:spMkLst>
            <pc:docMk/>
            <pc:sldMk cId="3359915040" sldId="430"/>
            <ac:spMk id="12" creationId="{DAA3E614-DB0B-08A9-4058-AE32ACCF5383}"/>
          </ac:spMkLst>
        </pc:spChg>
      </pc:sldChg>
      <pc:sldChg chg="addSp delSp modSp add del mod replTag delTag">
        <pc:chgData name="Huber, Jack B" userId="18a03897-435f-46cb-8eab-eee31747b239" providerId="ADAL" clId="{6F512C02-9D2F-4734-B817-32836E7E4CB3}" dt="2023-09-18T21:39:58.552" v="8856" actId="47"/>
        <pc:sldMkLst>
          <pc:docMk/>
          <pc:sldMk cId="1099712665" sldId="431"/>
        </pc:sldMkLst>
        <pc:spChg chg="del">
          <ac:chgData name="Huber, Jack B" userId="18a03897-435f-46cb-8eab-eee31747b239" providerId="ADAL" clId="{6F512C02-9D2F-4734-B817-32836E7E4CB3}" dt="2023-09-18T21:12:51.124" v="8678" actId="478"/>
          <ac:spMkLst>
            <pc:docMk/>
            <pc:sldMk cId="1099712665" sldId="431"/>
            <ac:spMk id="2" creationId="{D607A5D5-EFB4-4C49-7525-3128D97AD6D1}"/>
          </ac:spMkLst>
        </pc:spChg>
        <pc:spChg chg="add del mod">
          <ac:chgData name="Huber, Jack B" userId="18a03897-435f-46cb-8eab-eee31747b239" providerId="ADAL" clId="{6F512C02-9D2F-4734-B817-32836E7E4CB3}" dt="2023-09-18T21:12:54.891" v="8679" actId="478"/>
          <ac:spMkLst>
            <pc:docMk/>
            <pc:sldMk cId="1099712665" sldId="431"/>
            <ac:spMk id="8" creationId="{4AC0D42B-9B52-263C-259F-C5B7E06FBFA8}"/>
          </ac:spMkLst>
        </pc:spChg>
        <pc:graphicFrameChg chg="add del mod">
          <ac:chgData name="Huber, Jack B" userId="18a03897-435f-46cb-8eab-eee31747b239" providerId="ADAL" clId="{6F512C02-9D2F-4734-B817-32836E7E4CB3}" dt="2023-09-18T21:14:07.929" v="8688" actId="478"/>
          <ac:graphicFrameMkLst>
            <pc:docMk/>
            <pc:sldMk cId="1099712665" sldId="431"/>
            <ac:graphicFrameMk id="11" creationId="{361B9807-5DD7-10BF-0125-6B155D5D09B5}"/>
          </ac:graphicFrameMkLst>
        </pc:graphicFrame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4087074972" sldId="431"/>
        </pc:sldMkLst>
        <pc:spChg chg="add mod">
          <ac:chgData name="Huber, Jack B" userId="18a03897-435f-46cb-8eab-eee31747b239" providerId="ADAL" clId="{6F512C02-9D2F-4734-B817-32836E7E4CB3}" dt="2023-09-21T14:49:03.637" v="16219"/>
          <ac:spMkLst>
            <pc:docMk/>
            <pc:sldMk cId="4087074972" sldId="431"/>
            <ac:spMk id="2" creationId="{ECC9F18C-C58A-E495-44FC-6811154E05B8}"/>
          </ac:spMkLst>
        </pc:spChg>
        <pc:spChg chg="mod">
          <ac:chgData name="Huber, Jack B" userId="18a03897-435f-46cb-8eab-eee31747b239" providerId="ADAL" clId="{6F512C02-9D2F-4734-B817-32836E7E4CB3}" dt="2023-09-21T16:37:02.643" v="17801" actId="20577"/>
          <ac:spMkLst>
            <pc:docMk/>
            <pc:sldMk cId="4087074972" sldId="431"/>
            <ac:spMk id="5" creationId="{11361F01-CD5A-C759-B148-E8C14AC03EA9}"/>
          </ac:spMkLst>
        </pc:spChg>
        <pc:graphicFrameChg chg="del">
          <ac:chgData name="Huber, Jack B" userId="18a03897-435f-46cb-8eab-eee31747b239" providerId="ADAL" clId="{6F512C02-9D2F-4734-B817-32836E7E4CB3}" dt="2023-09-18T22:17:33.740" v="9463" actId="478"/>
          <ac:graphicFrameMkLst>
            <pc:docMk/>
            <pc:sldMk cId="4087074972" sldId="431"/>
            <ac:graphicFrameMk id="9" creationId="{BC181958-6FD4-A54A-DAB5-0B9508386F18}"/>
          </ac:graphicFrameMkLst>
        </pc:graphicFrameChg>
      </pc:sldChg>
      <pc:sldChg chg="addSp delSp modSp add del mod modTransition replTag delTag">
        <pc:chgData name="Huber, Jack B" userId="18a03897-435f-46cb-8eab-eee31747b239" providerId="ADAL" clId="{6F512C02-9D2F-4734-B817-32836E7E4CB3}" dt="2023-09-27T20:33:20.042" v="26557" actId="47"/>
        <pc:sldMkLst>
          <pc:docMk/>
          <pc:sldMk cId="920596242" sldId="432"/>
        </pc:sldMkLst>
        <pc:spChg chg="mod">
          <ac:chgData name="Huber, Jack B" userId="18a03897-435f-46cb-8eab-eee31747b239" providerId="ADAL" clId="{6F512C02-9D2F-4734-B817-32836E7E4CB3}" dt="2023-09-26T16:29:39.264" v="20580" actId="404"/>
          <ac:spMkLst>
            <pc:docMk/>
            <pc:sldMk cId="920596242" sldId="432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19T16:38:40.690" v="10549" actId="478"/>
          <ac:spMkLst>
            <pc:docMk/>
            <pc:sldMk cId="920596242" sldId="432"/>
            <ac:spMk id="7" creationId="{AC4C5B13-3DF6-E3F0-050B-AD7F68E5F2DA}"/>
          </ac:spMkLst>
        </pc:spChg>
        <pc:spChg chg="del">
          <ac:chgData name="Huber, Jack B" userId="18a03897-435f-46cb-8eab-eee31747b239" providerId="ADAL" clId="{6F512C02-9D2F-4734-B817-32836E7E4CB3}" dt="2023-09-19T16:38:37.214" v="10548" actId="478"/>
          <ac:spMkLst>
            <pc:docMk/>
            <pc:sldMk cId="920596242" sldId="432"/>
            <ac:spMk id="10" creationId="{3435B43A-D9A4-6632-B626-13758CCD47F1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1124528101" sldId="433"/>
        </pc:sldMkLst>
        <pc:spChg chg="del mod">
          <ac:chgData name="Huber, Jack B" userId="18a03897-435f-46cb-8eab-eee31747b239" providerId="ADAL" clId="{6F512C02-9D2F-4734-B817-32836E7E4CB3}" dt="2023-09-19T21:40:42.599" v="15507" actId="478"/>
          <ac:spMkLst>
            <pc:docMk/>
            <pc:sldMk cId="1124528101" sldId="433"/>
            <ac:spMk id="2" creationId="{ECC9F18C-C58A-E495-44FC-6811154E05B8}"/>
          </ac:spMkLst>
        </pc:spChg>
        <pc:spChg chg="mod">
          <ac:chgData name="Huber, Jack B" userId="18a03897-435f-46cb-8eab-eee31747b239" providerId="ADAL" clId="{6F512C02-9D2F-4734-B817-32836E7E4CB3}" dt="2023-09-19T21:42:43.984" v="15561" actId="255"/>
          <ac:spMkLst>
            <pc:docMk/>
            <pc:sldMk cId="1124528101" sldId="433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1T14:45:27.833" v="15954" actId="20577"/>
          <ac:spMkLst>
            <pc:docMk/>
            <pc:sldMk cId="1124528101" sldId="433"/>
            <ac:spMk id="7" creationId="{DA9161D1-4B51-4A6A-76A5-4843A517937A}"/>
          </ac:spMkLst>
        </pc:spChg>
      </pc:sldChg>
      <pc:sldChg chg="modSp add mod modTransition modAnim replTag delTag">
        <pc:chgData name="Huber, Jack B" userId="18a03897-435f-46cb-8eab-eee31747b239" providerId="ADAL" clId="{6F512C02-9D2F-4734-B817-32836E7E4CB3}" dt="2023-10-29T19:54:17.952" v="38046"/>
        <pc:sldMkLst>
          <pc:docMk/>
          <pc:sldMk cId="867611821" sldId="434"/>
        </pc:sldMkLst>
        <pc:spChg chg="mod">
          <ac:chgData name="Huber, Jack B" userId="18a03897-435f-46cb-8eab-eee31747b239" providerId="ADAL" clId="{6F512C02-9D2F-4734-B817-32836E7E4CB3}" dt="2023-09-21T21:37:49.052" v="17931" actId="20577"/>
          <ac:spMkLst>
            <pc:docMk/>
            <pc:sldMk cId="867611821" sldId="434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22:04:55.600" v="36347" actId="20577"/>
          <ac:spMkLst>
            <pc:docMk/>
            <pc:sldMk cId="867611821" sldId="434"/>
            <ac:spMk id="9" creationId="{25ED8C65-E563-F6AE-1102-F1DD8962CDA6}"/>
          </ac:spMkLst>
        </pc:spChg>
      </pc:sldChg>
      <pc:sldChg chg="modSp add del mod replTag delTag">
        <pc:chgData name="Huber, Jack B" userId="18a03897-435f-46cb-8eab-eee31747b239" providerId="ADAL" clId="{6F512C02-9D2F-4734-B817-32836E7E4CB3}" dt="2023-09-21T16:17:02.726" v="17216" actId="47"/>
        <pc:sldMkLst>
          <pc:docMk/>
          <pc:sldMk cId="1300103817" sldId="435"/>
        </pc:sldMkLst>
        <pc:spChg chg="mod">
          <ac:chgData name="Huber, Jack B" userId="18a03897-435f-46cb-8eab-eee31747b239" providerId="ADAL" clId="{6F512C02-9D2F-4734-B817-32836E7E4CB3}" dt="2023-09-19T17:32:14.580" v="11578" actId="20577"/>
          <ac:spMkLst>
            <pc:docMk/>
            <pc:sldMk cId="1300103817" sldId="435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19T17:50:46.940" v="12850" actId="20577"/>
          <ac:spMkLst>
            <pc:docMk/>
            <pc:sldMk cId="1300103817" sldId="435"/>
            <ac:spMk id="9" creationId="{25ED8C65-E563-F6AE-1102-F1DD8962CDA6}"/>
          </ac:spMkLst>
        </pc:spChg>
      </pc:sldChg>
      <pc:sldChg chg="modSp add mod modTransition replTag delTag">
        <pc:chgData name="Huber, Jack B" userId="18a03897-435f-46cb-8eab-eee31747b239" providerId="ADAL" clId="{6F512C02-9D2F-4734-B817-32836E7E4CB3}" dt="2023-10-12T21:57:36.050" v="38024"/>
        <pc:sldMkLst>
          <pc:docMk/>
          <pc:sldMk cId="3563863864" sldId="436"/>
        </pc:sldMkLst>
        <pc:spChg chg="mod">
          <ac:chgData name="Huber, Jack B" userId="18a03897-435f-46cb-8eab-eee31747b239" providerId="ADAL" clId="{6F512C02-9D2F-4734-B817-32836E7E4CB3}" dt="2023-09-29T21:48:17.790" v="35168" actId="255"/>
          <ac:spMkLst>
            <pc:docMk/>
            <pc:sldMk cId="3563863864" sldId="436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1T21:51:18.106" v="18035" actId="242"/>
          <ac:spMkLst>
            <pc:docMk/>
            <pc:sldMk cId="3563863864" sldId="436"/>
            <ac:spMk id="5" creationId="{11361F01-CD5A-C759-B148-E8C14AC03EA9}"/>
          </ac:spMkLst>
        </pc:spChg>
      </pc:sldChg>
      <pc:sldChg chg="add del replTag delTag">
        <pc:chgData name="Huber, Jack B" userId="18a03897-435f-46cb-8eab-eee31747b239" providerId="ADAL" clId="{6F512C02-9D2F-4734-B817-32836E7E4CB3}" dt="2023-09-21T21:50:33.839" v="18004" actId="47"/>
        <pc:sldMkLst>
          <pc:docMk/>
          <pc:sldMk cId="3783837753" sldId="437"/>
        </pc:sldMkLst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4267358732" sldId="437"/>
        </pc:sldMkLst>
        <pc:spChg chg="mod">
          <ac:chgData name="Huber, Jack B" userId="18a03897-435f-46cb-8eab-eee31747b239" providerId="ADAL" clId="{6F512C02-9D2F-4734-B817-32836E7E4CB3}" dt="2023-09-26T17:23:48.475" v="21698" actId="403"/>
          <ac:spMkLst>
            <pc:docMk/>
            <pc:sldMk cId="4267358732" sldId="437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6T17:21:03.891" v="21483" actId="403"/>
          <ac:spMkLst>
            <pc:docMk/>
            <pc:sldMk cId="4267358732" sldId="437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5:05:26.217" v="19040" actId="478"/>
          <ac:spMkLst>
            <pc:docMk/>
            <pc:sldMk cId="4267358732" sldId="437"/>
            <ac:spMk id="7" creationId="{02B45C41-7C07-8436-F03C-EA9A454DCA78}"/>
          </ac:spMkLst>
        </pc:spChg>
        <pc:spChg chg="add del mod">
          <ac:chgData name="Huber, Jack B" userId="18a03897-435f-46cb-8eab-eee31747b239" providerId="ADAL" clId="{6F512C02-9D2F-4734-B817-32836E7E4CB3}" dt="2023-09-26T15:05:28.489" v="19041" actId="478"/>
          <ac:spMkLst>
            <pc:docMk/>
            <pc:sldMk cId="4267358732" sldId="437"/>
            <ac:spMk id="8" creationId="{7BDF5D30-26DB-1A53-12EA-BD2637A09A58}"/>
          </ac:spMkLst>
        </pc:spChg>
        <pc:spChg chg="add del mod">
          <ac:chgData name="Huber, Jack B" userId="18a03897-435f-46cb-8eab-eee31747b239" providerId="ADAL" clId="{6F512C02-9D2F-4734-B817-32836E7E4CB3}" dt="2023-09-26T15:05:30.633" v="19042" actId="478"/>
          <ac:spMkLst>
            <pc:docMk/>
            <pc:sldMk cId="4267358732" sldId="437"/>
            <ac:spMk id="9" creationId="{22B0A839-ACE1-67B3-1D82-471B2C72E9F1}"/>
          </ac:spMkLst>
        </pc:spChg>
        <pc:spChg chg="add del mod">
          <ac:chgData name="Huber, Jack B" userId="18a03897-435f-46cb-8eab-eee31747b239" providerId="ADAL" clId="{6F512C02-9D2F-4734-B817-32836E7E4CB3}" dt="2023-09-26T15:39:35.637" v="19848" actId="478"/>
          <ac:spMkLst>
            <pc:docMk/>
            <pc:sldMk cId="4267358732" sldId="437"/>
            <ac:spMk id="11" creationId="{DAE792C3-3874-E8B2-19E3-4FE75A29AE0C}"/>
          </ac:spMkLst>
        </pc:spChg>
        <pc:spChg chg="add del mod">
          <ac:chgData name="Huber, Jack B" userId="18a03897-435f-46cb-8eab-eee31747b239" providerId="ADAL" clId="{6F512C02-9D2F-4734-B817-32836E7E4CB3}" dt="2023-09-26T15:40:26.586" v="19889"/>
          <ac:spMkLst>
            <pc:docMk/>
            <pc:sldMk cId="4267358732" sldId="437"/>
            <ac:spMk id="12" creationId="{885C1F6E-0237-56AE-874B-418DCD801921}"/>
          </ac:spMkLst>
        </pc:spChg>
        <pc:spChg chg="add mod">
          <ac:chgData name="Huber, Jack B" userId="18a03897-435f-46cb-8eab-eee31747b239" providerId="ADAL" clId="{6F512C02-9D2F-4734-B817-32836E7E4CB3}" dt="2023-09-26T17:24:17.011" v="21700" actId="948"/>
          <ac:spMkLst>
            <pc:docMk/>
            <pc:sldMk cId="4267358732" sldId="437"/>
            <ac:spMk id="13" creationId="{17A230F9-6D34-A718-BDC6-AA0A610894D3}"/>
          </ac:spMkLst>
        </pc:spChg>
        <pc:graphicFrameChg chg="add del mod modGraphic">
          <ac:chgData name="Huber, Jack B" userId="18a03897-435f-46cb-8eab-eee31747b239" providerId="ADAL" clId="{6F512C02-9D2F-4734-B817-32836E7E4CB3}" dt="2023-09-26T17:20:54.422" v="21477" actId="478"/>
          <ac:graphicFrameMkLst>
            <pc:docMk/>
            <pc:sldMk cId="4267358732" sldId="437"/>
            <ac:graphicFrameMk id="10" creationId="{67E8E249-7374-685B-52C3-604DD137B51E}"/>
          </ac:graphicFrameMkLst>
        </pc:graphicFrameChg>
      </pc:sldChg>
      <pc:sldChg chg="addSp delSp modSp add mod modTransition replTag delTag">
        <pc:chgData name="Huber, Jack B" userId="18a03897-435f-46cb-8eab-eee31747b239" providerId="ADAL" clId="{6F512C02-9D2F-4734-B817-32836E7E4CB3}" dt="2023-10-29T19:54:23.499" v="38054"/>
        <pc:sldMkLst>
          <pc:docMk/>
          <pc:sldMk cId="2551308280" sldId="438"/>
        </pc:sldMkLst>
        <pc:spChg chg="del mod">
          <ac:chgData name="Huber, Jack B" userId="18a03897-435f-46cb-8eab-eee31747b239" providerId="ADAL" clId="{6F512C02-9D2F-4734-B817-32836E7E4CB3}" dt="2023-09-26T17:30:20.430" v="21888" actId="478"/>
          <ac:spMkLst>
            <pc:docMk/>
            <pc:sldMk cId="2551308280" sldId="438"/>
            <ac:spMk id="2" creationId="{D607A5D5-EFB4-4C49-7525-3128D97AD6D1}"/>
          </ac:spMkLst>
        </pc:spChg>
        <pc:spChg chg="mod ord">
          <ac:chgData name="Huber, Jack B" userId="18a03897-435f-46cb-8eab-eee31747b239" providerId="ADAL" clId="{6F512C02-9D2F-4734-B817-32836E7E4CB3}" dt="2023-10-12T21:39:08.066" v="37988" actId="166"/>
          <ac:spMkLst>
            <pc:docMk/>
            <pc:sldMk cId="2551308280" sldId="438"/>
            <ac:spMk id="5" creationId="{11361F01-CD5A-C759-B148-E8C14AC03EA9}"/>
          </ac:spMkLst>
        </pc:spChg>
        <pc:spChg chg="add mod ord">
          <ac:chgData name="Huber, Jack B" userId="18a03897-435f-46cb-8eab-eee31747b239" providerId="ADAL" clId="{6F512C02-9D2F-4734-B817-32836E7E4CB3}" dt="2023-10-12T21:38:59.242" v="37987" actId="171"/>
          <ac:spMkLst>
            <pc:docMk/>
            <pc:sldMk cId="2551308280" sldId="438"/>
            <ac:spMk id="9" creationId="{02B6B787-C98A-8DF9-4081-FD1D32719D79}"/>
          </ac:spMkLst>
        </pc:spChg>
        <pc:spChg chg="add mod">
          <ac:chgData name="Huber, Jack B" userId="18a03897-435f-46cb-8eab-eee31747b239" providerId="ADAL" clId="{6F512C02-9D2F-4734-B817-32836E7E4CB3}" dt="2023-09-26T15:49:15.112" v="20097" actId="207"/>
          <ac:spMkLst>
            <pc:docMk/>
            <pc:sldMk cId="2551308280" sldId="438"/>
            <ac:spMk id="11" creationId="{E4DC1138-7ED8-5498-B827-8CA87E7D825B}"/>
          </ac:spMkLst>
        </pc:spChg>
        <pc:spChg chg="add del mod">
          <ac:chgData name="Huber, Jack B" userId="18a03897-435f-46cb-8eab-eee31747b239" providerId="ADAL" clId="{6F512C02-9D2F-4734-B817-32836E7E4CB3}" dt="2023-09-26T17:30:23.500" v="21889" actId="478"/>
          <ac:spMkLst>
            <pc:docMk/>
            <pc:sldMk cId="2551308280" sldId="438"/>
            <ac:spMk id="13" creationId="{6FE31640-C562-3808-B5FC-C768BFEF68BC}"/>
          </ac:spMkLst>
        </pc:spChg>
        <pc:spChg chg="add mod">
          <ac:chgData name="Huber, Jack B" userId="18a03897-435f-46cb-8eab-eee31747b239" providerId="ADAL" clId="{6F512C02-9D2F-4734-B817-32836E7E4CB3}" dt="2023-09-26T17:32:10.043" v="22044" actId="1038"/>
          <ac:spMkLst>
            <pc:docMk/>
            <pc:sldMk cId="2551308280" sldId="438"/>
            <ac:spMk id="14" creationId="{6BF6C318-720B-EF29-1B39-F3C7B701C6BC}"/>
          </ac:spMkLst>
        </pc:spChg>
        <pc:spChg chg="add mod">
          <ac:chgData name="Huber, Jack B" userId="18a03897-435f-46cb-8eab-eee31747b239" providerId="ADAL" clId="{6F512C02-9D2F-4734-B817-32836E7E4CB3}" dt="2023-10-12T21:39:57.177" v="37998" actId="1038"/>
          <ac:spMkLst>
            <pc:docMk/>
            <pc:sldMk cId="2551308280" sldId="438"/>
            <ac:spMk id="15" creationId="{AEB6A0B5-CE10-3AE3-8E67-BCF934CCB9AE}"/>
          </ac:spMkLst>
        </pc:spChg>
        <pc:graphicFrameChg chg="del">
          <ac:chgData name="Huber, Jack B" userId="18a03897-435f-46cb-8eab-eee31747b239" providerId="ADAL" clId="{6F512C02-9D2F-4734-B817-32836E7E4CB3}" dt="2023-09-26T15:31:25.031" v="19629" actId="478"/>
          <ac:graphicFrameMkLst>
            <pc:docMk/>
            <pc:sldMk cId="2551308280" sldId="438"/>
            <ac:graphicFrameMk id="10" creationId="{67E8E249-7374-685B-52C3-604DD137B51E}"/>
          </ac:graphicFrameMkLst>
        </pc:graphicFrameChg>
        <pc:picChg chg="add mod ord modCrop">
          <ac:chgData name="Huber, Jack B" userId="18a03897-435f-46cb-8eab-eee31747b239" providerId="ADAL" clId="{6F512C02-9D2F-4734-B817-32836E7E4CB3}" dt="2023-10-12T21:38:23.031" v="37907" actId="167"/>
          <ac:picMkLst>
            <pc:docMk/>
            <pc:sldMk cId="2551308280" sldId="438"/>
            <ac:picMk id="8" creationId="{33FB9412-E6CE-DDF9-DB93-C8E2194F2E3F}"/>
          </ac:picMkLst>
        </pc:picChg>
      </pc:sldChg>
      <pc:sldChg chg="addSp delSp modSp add del mod ord modTransition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032084586" sldId="439"/>
        </pc:sldMkLst>
        <pc:spChg chg="del mod">
          <ac:chgData name="Huber, Jack B" userId="18a03897-435f-46cb-8eab-eee31747b239" providerId="ADAL" clId="{6F512C02-9D2F-4734-B817-32836E7E4CB3}" dt="2023-09-26T17:34:49.742" v="22161" actId="478"/>
          <ac:spMkLst>
            <pc:docMk/>
            <pc:sldMk cId="2032084586" sldId="439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6T23:29:17.200" v="22691" actId="1038"/>
          <ac:spMkLst>
            <pc:docMk/>
            <pc:sldMk cId="2032084586" sldId="439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7:34:53.968" v="22162" actId="478"/>
          <ac:spMkLst>
            <pc:docMk/>
            <pc:sldMk cId="2032084586" sldId="439"/>
            <ac:spMk id="9" creationId="{AF402D92-48D0-E314-843F-5FE19952905B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7T19:32:50.306" v="25566" actId="47"/>
        <pc:sldMkLst>
          <pc:docMk/>
          <pc:sldMk cId="794346018" sldId="440"/>
        </pc:sldMkLst>
        <pc:spChg chg="del">
          <ac:chgData name="Huber, Jack B" userId="18a03897-435f-46cb-8eab-eee31747b239" providerId="ADAL" clId="{6F512C02-9D2F-4734-B817-32836E7E4CB3}" dt="2023-09-26T16:44:11.107" v="21109" actId="478"/>
          <ac:spMkLst>
            <pc:docMk/>
            <pc:sldMk cId="794346018" sldId="440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6:44:13.116" v="21110" actId="478"/>
          <ac:spMkLst>
            <pc:docMk/>
            <pc:sldMk cId="794346018" sldId="440"/>
            <ac:spMk id="7" creationId="{4E28F343-F17F-C7D1-3A41-EC03D30BFB56}"/>
          </ac:spMkLst>
        </pc:spChg>
        <pc:spChg chg="mod">
          <ac:chgData name="Huber, Jack B" userId="18a03897-435f-46cb-8eab-eee31747b239" providerId="ADAL" clId="{6F512C02-9D2F-4734-B817-32836E7E4CB3}" dt="2023-09-26T17:36:33.085" v="22227" actId="403"/>
          <ac:spMkLst>
            <pc:docMk/>
            <pc:sldMk cId="794346018" sldId="440"/>
            <ac:spMk id="9" creationId="{25ED8C65-E563-F6AE-1102-F1DD8962CDA6}"/>
          </ac:spMkLst>
        </pc:spChg>
      </pc:sldChg>
      <pc:sldChg chg="addSp delSp modSp add del mod ord modTransition replTag delTag">
        <pc:chgData name="Huber, Jack B" userId="18a03897-435f-46cb-8eab-eee31747b239" providerId="ADAL" clId="{6F512C02-9D2F-4734-B817-32836E7E4CB3}" dt="2023-09-27T20:33:49.814" v="26583" actId="47"/>
        <pc:sldMkLst>
          <pc:docMk/>
          <pc:sldMk cId="3639600384" sldId="441"/>
        </pc:sldMkLst>
        <pc:spChg chg="del">
          <ac:chgData name="Huber, Jack B" userId="18a03897-435f-46cb-8eab-eee31747b239" providerId="ADAL" clId="{6F512C02-9D2F-4734-B817-32836E7E4CB3}" dt="2023-09-26T16:43:44.004" v="21079" actId="478"/>
          <ac:spMkLst>
            <pc:docMk/>
            <pc:sldMk cId="3639600384" sldId="441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16:43:47.109" v="21080" actId="478"/>
          <ac:spMkLst>
            <pc:docMk/>
            <pc:sldMk cId="3639600384" sldId="441"/>
            <ac:spMk id="7" creationId="{0C66A91F-0A8E-8125-F9A2-3CF0AE789BF2}"/>
          </ac:spMkLst>
        </pc:spChg>
        <pc:spChg chg="mod">
          <ac:chgData name="Huber, Jack B" userId="18a03897-435f-46cb-8eab-eee31747b239" providerId="ADAL" clId="{6F512C02-9D2F-4734-B817-32836E7E4CB3}" dt="2023-09-26T17:37:26.032" v="22254" actId="403"/>
          <ac:spMkLst>
            <pc:docMk/>
            <pc:sldMk cId="3639600384" sldId="441"/>
            <ac:spMk id="9" creationId="{25ED8C65-E563-F6AE-1102-F1DD8962CDA6}"/>
          </ac:spMkLst>
        </pc:spChg>
      </pc:sldChg>
      <pc:sldChg chg="modSp add mod ord modTransition replTag delTag">
        <pc:chgData name="Huber, Jack B" userId="18a03897-435f-46cb-8eab-eee31747b239" providerId="ADAL" clId="{6F512C02-9D2F-4734-B817-32836E7E4CB3}" dt="2023-10-12T22:01:48.647" v="38038" actId="948"/>
        <pc:sldMkLst>
          <pc:docMk/>
          <pc:sldMk cId="4035912819" sldId="442"/>
        </pc:sldMkLst>
        <pc:spChg chg="mod">
          <ac:chgData name="Huber, Jack B" userId="18a03897-435f-46cb-8eab-eee31747b239" providerId="ADAL" clId="{6F512C02-9D2F-4734-B817-32836E7E4CB3}" dt="2023-09-26T16:42:35.862" v="21068" actId="20577"/>
          <ac:spMkLst>
            <pc:docMk/>
            <pc:sldMk cId="4035912819" sldId="442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10-12T22:01:48.647" v="38038" actId="948"/>
          <ac:spMkLst>
            <pc:docMk/>
            <pc:sldMk cId="4035912819" sldId="442"/>
            <ac:spMk id="9" creationId="{25ED8C65-E563-F6AE-1102-F1DD8962CDA6}"/>
          </ac:spMkLst>
        </pc:spChg>
      </pc:sldChg>
      <pc:sldChg chg="addSp delSp modSp add mod modTransition replTag delTag">
        <pc:chgData name="Huber, Jack B" userId="18a03897-435f-46cb-8eab-eee31747b239" providerId="ADAL" clId="{6F512C02-9D2F-4734-B817-32836E7E4CB3}" dt="2023-10-29T19:54:21.110" v="38052"/>
        <pc:sldMkLst>
          <pc:docMk/>
          <pc:sldMk cId="1036248404" sldId="443"/>
        </pc:sldMkLst>
        <pc:spChg chg="mod">
          <ac:chgData name="Huber, Jack B" userId="18a03897-435f-46cb-8eab-eee31747b239" providerId="ADAL" clId="{6F512C02-9D2F-4734-B817-32836E7E4CB3}" dt="2023-09-29T22:47:08.815" v="37698" actId="20577"/>
          <ac:spMkLst>
            <pc:docMk/>
            <pc:sldMk cId="1036248404" sldId="443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9T18:00:04.435" v="32000" actId="6549"/>
          <ac:spMkLst>
            <pc:docMk/>
            <pc:sldMk cId="1036248404" sldId="443"/>
            <ac:spMk id="5" creationId="{11361F01-CD5A-C759-B148-E8C14AC03EA9}"/>
          </ac:spMkLst>
        </pc:spChg>
        <pc:graphicFrameChg chg="mod modGraphic">
          <ac:chgData name="Huber, Jack B" userId="18a03897-435f-46cb-8eab-eee31747b239" providerId="ADAL" clId="{6F512C02-9D2F-4734-B817-32836E7E4CB3}" dt="2023-09-29T22:48:07.635" v="37727" actId="207"/>
          <ac:graphicFrameMkLst>
            <pc:docMk/>
            <pc:sldMk cId="1036248404" sldId="443"/>
            <ac:graphicFrameMk id="10" creationId="{67E8E249-7374-685B-52C3-604DD137B51E}"/>
          </ac:graphicFrameMkLst>
        </pc:graphicFrameChg>
        <pc:picChg chg="add del">
          <ac:chgData name="Huber, Jack B" userId="18a03897-435f-46cb-8eab-eee31747b239" providerId="ADAL" clId="{6F512C02-9D2F-4734-B817-32836E7E4CB3}" dt="2023-09-29T19:48:25.614" v="33147" actId="22"/>
          <ac:picMkLst>
            <pc:docMk/>
            <pc:sldMk cId="1036248404" sldId="443"/>
            <ac:picMk id="8" creationId="{28DCFA28-BFA1-8310-A662-D9178DE88F60}"/>
          </ac:picMkLst>
        </pc:picChg>
      </pc:sldChg>
      <pc:sldChg chg="addSp delSp modSp add del mod ord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343289383" sldId="444"/>
        </pc:sldMkLst>
        <pc:spChg chg="del">
          <ac:chgData name="Huber, Jack B" userId="18a03897-435f-46cb-8eab-eee31747b239" providerId="ADAL" clId="{6F512C02-9D2F-4734-B817-32836E7E4CB3}" dt="2023-09-26T23:30:39.158" v="22716" actId="478"/>
          <ac:spMkLst>
            <pc:docMk/>
            <pc:sldMk cId="343289383" sldId="444"/>
            <ac:spMk id="2" creationId="{D607A5D5-EFB4-4C49-7525-3128D97AD6D1}"/>
          </ac:spMkLst>
        </pc:spChg>
        <pc:spChg chg="mod">
          <ac:chgData name="Huber, Jack B" userId="18a03897-435f-46cb-8eab-eee31747b239" providerId="ADAL" clId="{6F512C02-9D2F-4734-B817-32836E7E4CB3}" dt="2023-09-27T19:33:23.254" v="25614" actId="403"/>
          <ac:spMkLst>
            <pc:docMk/>
            <pc:sldMk cId="343289383" sldId="444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6T23:30:43.603" v="22719" actId="478"/>
          <ac:spMkLst>
            <pc:docMk/>
            <pc:sldMk cId="343289383" sldId="444"/>
            <ac:spMk id="7" creationId="{17FD8589-D31D-8D31-D46E-18579F4ED3AA}"/>
          </ac:spMkLst>
        </pc:spChg>
        <pc:spChg chg="add del mod">
          <ac:chgData name="Huber, Jack B" userId="18a03897-435f-46cb-8eab-eee31747b239" providerId="ADAL" clId="{6F512C02-9D2F-4734-B817-32836E7E4CB3}" dt="2023-09-26T23:30:41.130" v="22717" actId="478"/>
          <ac:spMkLst>
            <pc:docMk/>
            <pc:sldMk cId="343289383" sldId="444"/>
            <ac:spMk id="9" creationId="{E001310B-37B5-D40E-FF53-906F946CE437}"/>
          </ac:spMkLst>
        </pc:spChg>
        <pc:picChg chg="add del mod">
          <ac:chgData name="Huber, Jack B" userId="18a03897-435f-46cb-8eab-eee31747b239" providerId="ADAL" clId="{6F512C02-9D2F-4734-B817-32836E7E4CB3}" dt="2023-09-27T19:54:40.397" v="25620" actId="478"/>
          <ac:picMkLst>
            <pc:docMk/>
            <pc:sldMk cId="343289383" sldId="444"/>
            <ac:picMk id="7" creationId="{AF3C71A0-BE60-0BFE-6437-9AC3D42308A9}"/>
          </ac:picMkLst>
        </pc:picChg>
        <pc:picChg chg="add mod">
          <ac:chgData name="Huber, Jack B" userId="18a03897-435f-46cb-8eab-eee31747b239" providerId="ADAL" clId="{6F512C02-9D2F-4734-B817-32836E7E4CB3}" dt="2023-09-27T19:56:06.340" v="25636" actId="1076"/>
          <ac:picMkLst>
            <pc:docMk/>
            <pc:sldMk cId="343289383" sldId="444"/>
            <ac:picMk id="9" creationId="{C2CFC0A6-B511-CCDD-746D-A0D8B7890B03}"/>
          </ac:picMkLst>
        </pc:picChg>
        <pc:picChg chg="add mod">
          <ac:chgData name="Huber, Jack B" userId="18a03897-435f-46cb-8eab-eee31747b239" providerId="ADAL" clId="{6F512C02-9D2F-4734-B817-32836E7E4CB3}" dt="2023-09-27T19:58:05.500" v="25792" actId="14100"/>
          <ac:picMkLst>
            <pc:docMk/>
            <pc:sldMk cId="343289383" sldId="444"/>
            <ac:picMk id="11" creationId="{4E67F486-4E60-CEC2-7F29-7EEE28F3C649}"/>
          </ac:picMkLst>
        </pc:picChg>
      </pc:sldChg>
      <pc:sldChg chg="modSp add del mod replTag delTag">
        <pc:chgData name="Huber, Jack B" userId="18a03897-435f-46cb-8eab-eee31747b239" providerId="ADAL" clId="{6F512C02-9D2F-4734-B817-32836E7E4CB3}" dt="2023-09-26T23:14:55.672" v="22418" actId="47"/>
        <pc:sldMkLst>
          <pc:docMk/>
          <pc:sldMk cId="1523413801" sldId="444"/>
        </pc:sldMkLst>
        <pc:spChg chg="mod">
          <ac:chgData name="Huber, Jack B" userId="18a03897-435f-46cb-8eab-eee31747b239" providerId="ADAL" clId="{6F512C02-9D2F-4734-B817-32836E7E4CB3}" dt="2023-09-26T23:12:01.165" v="22356" actId="20577"/>
          <ac:spMkLst>
            <pc:docMk/>
            <pc:sldMk cId="1523413801" sldId="444"/>
            <ac:spMk id="5" creationId="{11361F01-CD5A-C759-B148-E8C14AC03EA9}"/>
          </ac:spMkLst>
        </pc:spChg>
      </pc:sldChg>
      <pc:sldChg chg="addSp delSp modSp add mod ord modTransition replTag delTag">
        <pc:chgData name="Huber, Jack B" userId="18a03897-435f-46cb-8eab-eee31747b239" providerId="ADAL" clId="{6F512C02-9D2F-4734-B817-32836E7E4CB3}" dt="2023-10-29T19:54:28.039" v="38060"/>
        <pc:sldMkLst>
          <pc:docMk/>
          <pc:sldMk cId="2801570005" sldId="445"/>
        </pc:sldMkLst>
        <pc:spChg chg="add mod">
          <ac:chgData name="Huber, Jack B" userId="18a03897-435f-46cb-8eab-eee31747b239" providerId="ADAL" clId="{6F512C02-9D2F-4734-B817-32836E7E4CB3}" dt="2023-09-27T19:28:07.749" v="25528" actId="20577"/>
          <ac:spMkLst>
            <pc:docMk/>
            <pc:sldMk cId="2801570005" sldId="445"/>
            <ac:spMk id="2" creationId="{8342DA47-0E57-6EAF-26AD-94310B1F6E2E}"/>
          </ac:spMkLst>
        </pc:spChg>
        <pc:spChg chg="mod">
          <ac:chgData name="Huber, Jack B" userId="18a03897-435f-46cb-8eab-eee31747b239" providerId="ADAL" clId="{6F512C02-9D2F-4734-B817-32836E7E4CB3}" dt="2023-09-29T21:59:10.576" v="36260" actId="404"/>
          <ac:spMkLst>
            <pc:docMk/>
            <pc:sldMk cId="2801570005" sldId="445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6T23:44:12.368" v="23093" actId="478"/>
          <ac:spMkLst>
            <pc:docMk/>
            <pc:sldMk cId="2801570005" sldId="445"/>
            <ac:spMk id="7" creationId="{093E6D99-54A2-FAD7-895C-B28CC5A14F6D}"/>
          </ac:spMkLst>
        </pc:spChg>
        <pc:spChg chg="add mod">
          <ac:chgData name="Huber, Jack B" userId="18a03897-435f-46cb-8eab-eee31747b239" providerId="ADAL" clId="{6F512C02-9D2F-4734-B817-32836E7E4CB3}" dt="2023-09-27T19:28:16.491" v="25539" actId="1035"/>
          <ac:spMkLst>
            <pc:docMk/>
            <pc:sldMk cId="2801570005" sldId="445"/>
            <ac:spMk id="7" creationId="{AB7533F5-AC2C-598F-38D6-360EDD22E15B}"/>
          </ac:spMkLst>
        </pc:spChg>
        <pc:picChg chg="del">
          <ac:chgData name="Huber, Jack B" userId="18a03897-435f-46cb-8eab-eee31747b239" providerId="ADAL" clId="{6F512C02-9D2F-4734-B817-32836E7E4CB3}" dt="2023-09-26T23:32:18.384" v="22776" actId="478"/>
          <ac:picMkLst>
            <pc:docMk/>
            <pc:sldMk cId="2801570005" sldId="445"/>
            <ac:picMk id="8" creationId="{D62C3240-0E21-8A27-3E0F-43A7E6F34892}"/>
          </ac:picMkLst>
        </pc:picChg>
      </pc:sldChg>
      <pc:sldChg chg="addSp delSp modSp add mod ord modTransition replTag delTag">
        <pc:chgData name="Huber, Jack B" userId="18a03897-435f-46cb-8eab-eee31747b239" providerId="ADAL" clId="{6F512C02-9D2F-4734-B817-32836E7E4CB3}" dt="2023-10-29T19:54:26.116" v="38056"/>
        <pc:sldMkLst>
          <pc:docMk/>
          <pc:sldMk cId="3437280344" sldId="446"/>
        </pc:sldMkLst>
        <pc:spChg chg="del">
          <ac:chgData name="Huber, Jack B" userId="18a03897-435f-46cb-8eab-eee31747b239" providerId="ADAL" clId="{6F512C02-9D2F-4734-B817-32836E7E4CB3}" dt="2023-09-27T17:45:53.625" v="24067" actId="478"/>
          <ac:spMkLst>
            <pc:docMk/>
            <pc:sldMk cId="3437280344" sldId="446"/>
            <ac:spMk id="2" creationId="{8342DA47-0E57-6EAF-26AD-94310B1F6E2E}"/>
          </ac:spMkLst>
        </pc:spChg>
        <pc:spChg chg="mod">
          <ac:chgData name="Huber, Jack B" userId="18a03897-435f-46cb-8eab-eee31747b239" providerId="ADAL" clId="{6F512C02-9D2F-4734-B817-32836E7E4CB3}" dt="2023-09-29T22:12:22.688" v="36469" actId="404"/>
          <ac:spMkLst>
            <pc:docMk/>
            <pc:sldMk cId="3437280344" sldId="446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2:13:36.300" v="36525" actId="14100"/>
          <ac:spMkLst>
            <pc:docMk/>
            <pc:sldMk cId="3437280344" sldId="446"/>
            <ac:spMk id="6" creationId="{28745022-2469-1A36-232F-F9FDA295B582}"/>
          </ac:spMkLst>
        </pc:spChg>
        <pc:spChg chg="del">
          <ac:chgData name="Huber, Jack B" userId="18a03897-435f-46cb-8eab-eee31747b239" providerId="ADAL" clId="{6F512C02-9D2F-4734-B817-32836E7E4CB3}" dt="2023-09-27T18:05:13.790" v="24660" actId="478"/>
          <ac:spMkLst>
            <pc:docMk/>
            <pc:sldMk cId="3437280344" sldId="446"/>
            <ac:spMk id="6" creationId="{6D2E6752-5DA6-5C10-1F21-87DB71F0B01D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9" creationId="{1CB52EC2-03F6-4C54-8962-CB720A7EB68C}"/>
          </ac:spMkLst>
        </pc:spChg>
        <pc:spChg chg="add del mod">
          <ac:chgData name="Huber, Jack B" userId="18a03897-435f-46cb-8eab-eee31747b239" providerId="ADAL" clId="{6F512C02-9D2F-4734-B817-32836E7E4CB3}" dt="2023-09-27T17:57:21.774" v="24236" actId="478"/>
          <ac:spMkLst>
            <pc:docMk/>
            <pc:sldMk cId="3437280344" sldId="446"/>
            <ac:spMk id="10" creationId="{4EC4B79D-C1C4-2055-CBDD-DEB7E33B36E6}"/>
          </ac:spMkLst>
        </pc:spChg>
        <pc:spChg chg="add del mod">
          <ac:chgData name="Huber, Jack B" userId="18a03897-435f-46cb-8eab-eee31747b239" providerId="ADAL" clId="{6F512C02-9D2F-4734-B817-32836E7E4CB3}" dt="2023-09-27T17:57:26.069" v="24237" actId="478"/>
          <ac:spMkLst>
            <pc:docMk/>
            <pc:sldMk cId="3437280344" sldId="446"/>
            <ac:spMk id="11" creationId="{5B1916A8-CA80-239C-3A0F-0D23EAAFFD07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12" creationId="{C045505B-0601-44F7-0C24-CADA82B673EB}"/>
          </ac:spMkLst>
        </pc:spChg>
        <pc:spChg chg="add mod">
          <ac:chgData name="Huber, Jack B" userId="18a03897-435f-46cb-8eab-eee31747b239" providerId="ADAL" clId="{6F512C02-9D2F-4734-B817-32836E7E4CB3}" dt="2023-09-28T21:50:50.551" v="28848" actId="164"/>
          <ac:spMkLst>
            <pc:docMk/>
            <pc:sldMk cId="3437280344" sldId="446"/>
            <ac:spMk id="13" creationId="{E138D380-4A36-1427-236A-A1AF95F63AC2}"/>
          </ac:spMkLst>
        </pc:spChg>
        <pc:spChg chg="add del mod">
          <ac:chgData name="Huber, Jack B" userId="18a03897-435f-46cb-8eab-eee31747b239" providerId="ADAL" clId="{6F512C02-9D2F-4734-B817-32836E7E4CB3}" dt="2023-09-28T22:11:30.064" v="29102" actId="478"/>
          <ac:spMkLst>
            <pc:docMk/>
            <pc:sldMk cId="3437280344" sldId="446"/>
            <ac:spMk id="14" creationId="{ADF32FB6-A52A-A495-117D-01B3A843E9F4}"/>
          </ac:spMkLst>
        </pc:spChg>
        <pc:grpChg chg="add mod">
          <ac:chgData name="Huber, Jack B" userId="18a03897-435f-46cb-8eab-eee31747b239" providerId="ADAL" clId="{6F512C02-9D2F-4734-B817-32836E7E4CB3}" dt="2023-09-29T22:13:25.651" v="36501" actId="14100"/>
          <ac:grpSpMkLst>
            <pc:docMk/>
            <pc:sldMk cId="3437280344" sldId="446"/>
            <ac:grpSpMk id="2" creationId="{7FF8BA67-B22A-B488-F52C-C0B51FB58513}"/>
          </ac:grpSpMkLst>
        </pc:grpChg>
        <pc:picChg chg="add mod modCrop">
          <ac:chgData name="Huber, Jack B" userId="18a03897-435f-46cb-8eab-eee31747b239" providerId="ADAL" clId="{6F512C02-9D2F-4734-B817-32836E7E4CB3}" dt="2023-09-28T21:50:50.551" v="28848" actId="164"/>
          <ac:picMkLst>
            <pc:docMk/>
            <pc:sldMk cId="3437280344" sldId="446"/>
            <ac:picMk id="8" creationId="{9D4CA460-EF09-23D4-19CB-C83CD540ED84}"/>
          </ac:picMkLst>
        </pc:picChg>
      </pc:sldChg>
      <pc:sldChg chg="addSp delSp modSp add del mod delAnim replTag delTag">
        <pc:chgData name="Huber, Jack B" userId="18a03897-435f-46cb-8eab-eee31747b239" providerId="ADAL" clId="{6F512C02-9D2F-4734-B817-32836E7E4CB3}" dt="2023-09-27T16:27:36.918" v="23386" actId="47"/>
        <pc:sldMkLst>
          <pc:docMk/>
          <pc:sldMk cId="4130315582" sldId="446"/>
        </pc:sldMkLst>
        <pc:spChg chg="add del mod">
          <ac:chgData name="Huber, Jack B" userId="18a03897-435f-46cb-8eab-eee31747b239" providerId="ADAL" clId="{6F512C02-9D2F-4734-B817-32836E7E4CB3}" dt="2023-09-27T16:23:15.587" v="23212" actId="478"/>
          <ac:spMkLst>
            <pc:docMk/>
            <pc:sldMk cId="4130315582" sldId="446"/>
            <ac:spMk id="7" creationId="{486E8717-9A6E-ADAD-AAE0-8696795916C1}"/>
          </ac:spMkLst>
        </pc:spChg>
        <pc:spChg chg="del">
          <ac:chgData name="Huber, Jack B" userId="18a03897-435f-46cb-8eab-eee31747b239" providerId="ADAL" clId="{6F512C02-9D2F-4734-B817-32836E7E4CB3}" dt="2023-09-27T16:23:12.995" v="23211" actId="478"/>
          <ac:spMkLst>
            <pc:docMk/>
            <pc:sldMk cId="4130315582" sldId="446"/>
            <ac:spMk id="9" creationId="{25ED8C65-E563-F6AE-1102-F1DD8962CDA6}"/>
          </ac:spMkLst>
        </pc:spChg>
        <pc:graphicFrameChg chg="add mod modGraphic">
          <ac:chgData name="Huber, Jack B" userId="18a03897-435f-46cb-8eab-eee31747b239" providerId="ADAL" clId="{6F512C02-9D2F-4734-B817-32836E7E4CB3}" dt="2023-09-27T16:27:20.695" v="23383" actId="20577"/>
          <ac:graphicFrameMkLst>
            <pc:docMk/>
            <pc:sldMk cId="4130315582" sldId="446"/>
            <ac:graphicFrameMk id="8" creationId="{BD389400-20C4-B5FE-CA82-CD5BB1428FCE}"/>
          </ac:graphicFrameMkLst>
        </pc:graphicFrameChg>
      </pc:sldChg>
      <pc:sldChg chg="addSp delSp modSp add del mod modAnim replTag delTag">
        <pc:chgData name="Huber, Jack B" userId="18a03897-435f-46cb-8eab-eee31747b239" providerId="ADAL" clId="{6F512C02-9D2F-4734-B817-32836E7E4CB3}" dt="2023-09-29T17:42:17.969" v="31702" actId="47"/>
        <pc:sldMkLst>
          <pc:docMk/>
          <pc:sldMk cId="2607107591" sldId="447"/>
        </pc:sldMkLst>
        <pc:spChg chg="mod">
          <ac:chgData name="Huber, Jack B" userId="18a03897-435f-46cb-8eab-eee31747b239" providerId="ADAL" clId="{6F512C02-9D2F-4734-B817-32836E7E4CB3}" dt="2023-09-27T17:58:58.188" v="24368" actId="20577"/>
          <ac:spMkLst>
            <pc:docMk/>
            <pc:sldMk cId="2607107591" sldId="447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18:07:25.858" v="24790" actId="20577"/>
          <ac:spMkLst>
            <pc:docMk/>
            <pc:sldMk cId="2607107591" sldId="447"/>
            <ac:spMk id="9" creationId="{25ED8C65-E563-F6AE-1102-F1DD8962CDA6}"/>
          </ac:spMkLst>
        </pc:spChg>
        <pc:picChg chg="add del mod">
          <ac:chgData name="Huber, Jack B" userId="18a03897-435f-46cb-8eab-eee31747b239" providerId="ADAL" clId="{6F512C02-9D2F-4734-B817-32836E7E4CB3}" dt="2023-09-29T17:10:36.726" v="30648" actId="21"/>
          <ac:picMkLst>
            <pc:docMk/>
            <pc:sldMk cId="2607107591" sldId="447"/>
            <ac:picMk id="7" creationId="{54614AB5-1125-BDF0-37D2-3928CF16CD7B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29T19:54:26.992" v="38058"/>
        <pc:sldMkLst>
          <pc:docMk/>
          <pc:sldMk cId="3427482434" sldId="448"/>
        </pc:sldMkLst>
        <pc:spChg chg="add mod">
          <ac:chgData name="Huber, Jack B" userId="18a03897-435f-46cb-8eab-eee31747b239" providerId="ADAL" clId="{6F512C02-9D2F-4734-B817-32836E7E4CB3}" dt="2023-09-29T22:48:29.243" v="37734" actId="114"/>
          <ac:spMkLst>
            <pc:docMk/>
            <pc:sldMk cId="3427482434" sldId="448"/>
            <ac:spMk id="2" creationId="{55319D77-C92C-2F69-2DD1-9A9FF836732D}"/>
          </ac:spMkLst>
        </pc:spChg>
        <pc:spChg chg="mod">
          <ac:chgData name="Huber, Jack B" userId="18a03897-435f-46cb-8eab-eee31747b239" providerId="ADAL" clId="{6F512C02-9D2F-4734-B817-32836E7E4CB3}" dt="2023-09-29T22:16:36.447" v="36730" actId="403"/>
          <ac:spMkLst>
            <pc:docMk/>
            <pc:sldMk cId="3427482434" sldId="448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9" creationId="{1CB52EC2-03F6-4C54-8962-CB720A7EB68C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12" creationId="{C045505B-0601-44F7-0C24-CADA82B673EB}"/>
          </ac:spMkLst>
        </pc:spChg>
        <pc:spChg chg="del">
          <ac:chgData name="Huber, Jack B" userId="18a03897-435f-46cb-8eab-eee31747b239" providerId="ADAL" clId="{6F512C02-9D2F-4734-B817-32836E7E4CB3}" dt="2023-09-27T18:36:29.115" v="24855" actId="478"/>
          <ac:spMkLst>
            <pc:docMk/>
            <pc:sldMk cId="3427482434" sldId="448"/>
            <ac:spMk id="13" creationId="{E138D380-4A36-1427-236A-A1AF95F63AC2}"/>
          </ac:spMkLst>
        </pc:spChg>
        <pc:spChg chg="del">
          <ac:chgData name="Huber, Jack B" userId="18a03897-435f-46cb-8eab-eee31747b239" providerId="ADAL" clId="{6F512C02-9D2F-4734-B817-32836E7E4CB3}" dt="2023-09-28T23:34:02.935" v="29164" actId="478"/>
          <ac:spMkLst>
            <pc:docMk/>
            <pc:sldMk cId="3427482434" sldId="448"/>
            <ac:spMk id="14" creationId="{ADF32FB6-A52A-A495-117D-01B3A843E9F4}"/>
          </ac:spMkLst>
        </pc:spChg>
        <pc:picChg chg="add del mod">
          <ac:chgData name="Huber, Jack B" userId="18a03897-435f-46cb-8eab-eee31747b239" providerId="ADAL" clId="{6F512C02-9D2F-4734-B817-32836E7E4CB3}" dt="2023-09-28T23:22:39.911" v="29152" actId="478"/>
          <ac:picMkLst>
            <pc:docMk/>
            <pc:sldMk cId="3427482434" sldId="448"/>
            <ac:picMk id="2" creationId="{57C9CF86-84EE-376F-3BBE-954B243C74EA}"/>
          </ac:picMkLst>
        </pc:picChg>
        <pc:picChg chg="add del mod">
          <ac:chgData name="Huber, Jack B" userId="18a03897-435f-46cb-8eab-eee31747b239" providerId="ADAL" clId="{6F512C02-9D2F-4734-B817-32836E7E4CB3}" dt="2023-09-28T23:32:24.067" v="29156" actId="478"/>
          <ac:picMkLst>
            <pc:docMk/>
            <pc:sldMk cId="3427482434" sldId="448"/>
            <ac:picMk id="6" creationId="{60A73E5A-6109-3E9F-934D-40C0577BE58C}"/>
          </ac:picMkLst>
        </pc:picChg>
        <pc:picChg chg="add del mod">
          <ac:chgData name="Huber, Jack B" userId="18a03897-435f-46cb-8eab-eee31747b239" providerId="ADAL" clId="{6F512C02-9D2F-4734-B817-32836E7E4CB3}" dt="2023-09-27T18:36:23.115" v="24852" actId="478"/>
          <ac:picMkLst>
            <pc:docMk/>
            <pc:sldMk cId="3427482434" sldId="448"/>
            <ac:picMk id="6" creationId="{F3D620A6-E1B4-EE3D-F24B-489D9ACD3D06}"/>
          </ac:picMkLst>
        </pc:picChg>
        <pc:picChg chg="add del mod">
          <ac:chgData name="Huber, Jack B" userId="18a03897-435f-46cb-8eab-eee31747b239" providerId="ADAL" clId="{6F512C02-9D2F-4734-B817-32836E7E4CB3}" dt="2023-09-28T23:33:52.675" v="29163" actId="478"/>
          <ac:picMkLst>
            <pc:docMk/>
            <pc:sldMk cId="3427482434" sldId="448"/>
            <ac:picMk id="7" creationId="{FF7FA42F-6FDF-D249-70A0-698C90513AAE}"/>
          </ac:picMkLst>
        </pc:picChg>
        <pc:picChg chg="del">
          <ac:chgData name="Huber, Jack B" userId="18a03897-435f-46cb-8eab-eee31747b239" providerId="ADAL" clId="{6F512C02-9D2F-4734-B817-32836E7E4CB3}" dt="2023-09-27T18:13:31.346" v="24833" actId="478"/>
          <ac:picMkLst>
            <pc:docMk/>
            <pc:sldMk cId="3427482434" sldId="448"/>
            <ac:picMk id="8" creationId="{9D4CA460-EF09-23D4-19CB-C83CD540ED84}"/>
          </ac:picMkLst>
        </pc:picChg>
        <pc:picChg chg="add mod">
          <ac:chgData name="Huber, Jack B" userId="18a03897-435f-46cb-8eab-eee31747b239" providerId="ADAL" clId="{6F512C02-9D2F-4734-B817-32836E7E4CB3}" dt="2023-09-29T22:20:11.801" v="36829" actId="14100"/>
          <ac:picMkLst>
            <pc:docMk/>
            <pc:sldMk cId="3427482434" sldId="448"/>
            <ac:picMk id="9" creationId="{2239A9F3-4D8C-A9BF-3B2F-49C2C58B4573}"/>
          </ac:picMkLst>
        </pc:picChg>
      </pc:sldChg>
      <pc:sldChg chg="modSp add del mod ord replTag delTag">
        <pc:chgData name="Huber, Jack B" userId="18a03897-435f-46cb-8eab-eee31747b239" providerId="ADAL" clId="{6F512C02-9D2F-4734-B817-32836E7E4CB3}" dt="2023-09-29T21:41:08.105" v="35042" actId="47"/>
        <pc:sldMkLst>
          <pc:docMk/>
          <pc:sldMk cId="2957071817" sldId="449"/>
        </pc:sldMkLst>
        <pc:spChg chg="mod">
          <ac:chgData name="Huber, Jack B" userId="18a03897-435f-46cb-8eab-eee31747b239" providerId="ADAL" clId="{6F512C02-9D2F-4734-B817-32836E7E4CB3}" dt="2023-09-27T19:32:44.365" v="25563" actId="207"/>
          <ac:spMkLst>
            <pc:docMk/>
            <pc:sldMk cId="2957071817" sldId="449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7T19:32:39.951" v="25562" actId="207"/>
          <ac:spMkLst>
            <pc:docMk/>
            <pc:sldMk cId="2957071817" sldId="449"/>
            <ac:spMk id="9" creationId="{25ED8C65-E563-F6AE-1102-F1DD8962CDA6}"/>
          </ac:spMkLst>
        </pc:spChg>
      </pc:sldChg>
      <pc:sldChg chg="modSp add del ord replTag delTag">
        <pc:chgData name="Huber, Jack B" userId="18a03897-435f-46cb-8eab-eee31747b239" providerId="ADAL" clId="{6F512C02-9D2F-4734-B817-32836E7E4CB3}" dt="2023-09-29T17:52:50.410" v="31971" actId="47"/>
        <pc:sldMkLst>
          <pc:docMk/>
          <pc:sldMk cId="3972920346" sldId="450"/>
        </pc:sldMkLst>
        <pc:spChg chg="mod">
          <ac:chgData name="Huber, Jack B" userId="18a03897-435f-46cb-8eab-eee31747b239" providerId="ADAL" clId="{6F512C02-9D2F-4734-B817-32836E7E4CB3}" dt="2023-09-28T20:23:26.188" v="27817" actId="20577"/>
          <ac:spMkLst>
            <pc:docMk/>
            <pc:sldMk cId="3972920346" sldId="450"/>
            <ac:spMk id="9" creationId="{25ED8C65-E563-F6AE-1102-F1DD8962CDA6}"/>
          </ac:spMkLst>
        </pc:spChg>
      </pc:sldChg>
      <pc:sldChg chg="addSp delSp modSp add mod modTransition replTag delTag">
        <pc:chgData name="Huber, Jack B" userId="18a03897-435f-46cb-8eab-eee31747b239" providerId="ADAL" clId="{6F512C02-9D2F-4734-B817-32836E7E4CB3}" dt="2023-10-29T19:54:30.343" v="38064"/>
        <pc:sldMkLst>
          <pc:docMk/>
          <pc:sldMk cId="592609217" sldId="451"/>
        </pc:sldMkLst>
        <pc:spChg chg="mod">
          <ac:chgData name="Huber, Jack B" userId="18a03897-435f-46cb-8eab-eee31747b239" providerId="ADAL" clId="{6F512C02-9D2F-4734-B817-32836E7E4CB3}" dt="2023-09-28T20:24:05.090" v="27822" actId="6549"/>
          <ac:spMkLst>
            <pc:docMk/>
            <pc:sldMk cId="592609217" sldId="451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8T19:39:37.919" v="26994" actId="1076"/>
          <ac:spMkLst>
            <pc:docMk/>
            <pc:sldMk cId="592609217" sldId="451"/>
            <ac:spMk id="9" creationId="{932ED0C9-3A18-DF1D-6FDC-100FAB31BAC6}"/>
          </ac:spMkLst>
        </pc:spChg>
        <pc:spChg chg="add mod">
          <ac:chgData name="Huber, Jack B" userId="18a03897-435f-46cb-8eab-eee31747b239" providerId="ADAL" clId="{6F512C02-9D2F-4734-B817-32836E7E4CB3}" dt="2023-09-28T19:56:42.719" v="27098" actId="1582"/>
          <ac:spMkLst>
            <pc:docMk/>
            <pc:sldMk cId="592609217" sldId="451"/>
            <ac:spMk id="10" creationId="{F632FC17-18DD-4A46-2590-C37F54A45522}"/>
          </ac:spMkLst>
        </pc:spChg>
        <pc:spChg chg="del">
          <ac:chgData name="Huber, Jack B" userId="18a03897-435f-46cb-8eab-eee31747b239" providerId="ADAL" clId="{6F512C02-9D2F-4734-B817-32836E7E4CB3}" dt="2023-09-28T19:16:41.834" v="26731" actId="478"/>
          <ac:spMkLst>
            <pc:docMk/>
            <pc:sldMk cId="592609217" sldId="451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19:41:51.951" v="27003" actId="1076"/>
          <ac:spMkLst>
            <pc:docMk/>
            <pc:sldMk cId="592609217" sldId="451"/>
            <ac:spMk id="26" creationId="{6E0461A4-B493-3D78-1896-2B5579D3ED99}"/>
          </ac:spMkLst>
        </pc:spChg>
        <pc:spChg chg="add mod">
          <ac:chgData name="Huber, Jack B" userId="18a03897-435f-46cb-8eab-eee31747b239" providerId="ADAL" clId="{6F512C02-9D2F-4734-B817-32836E7E4CB3}" dt="2023-09-28T19:56:42.719" v="27098" actId="1582"/>
          <ac:spMkLst>
            <pc:docMk/>
            <pc:sldMk cId="592609217" sldId="451"/>
            <ac:spMk id="27" creationId="{40A7E617-AB79-2522-A3DD-D1A68AFFB3FA}"/>
          </ac:spMkLst>
        </pc:spChg>
        <pc:picChg chg="add del mod modCrop">
          <ac:chgData name="Huber, Jack B" userId="18a03897-435f-46cb-8eab-eee31747b239" providerId="ADAL" clId="{6F512C02-9D2F-4734-B817-32836E7E4CB3}" dt="2023-09-28T19:28:07.301" v="26747" actId="478"/>
          <ac:picMkLst>
            <pc:docMk/>
            <pc:sldMk cId="592609217" sldId="451"/>
            <ac:picMk id="2" creationId="{D19FB71D-862B-5250-D05A-DCECE4348AB6}"/>
          </ac:picMkLst>
        </pc:picChg>
        <pc:picChg chg="add del mod">
          <ac:chgData name="Huber, Jack B" userId="18a03897-435f-46cb-8eab-eee31747b239" providerId="ADAL" clId="{6F512C02-9D2F-4734-B817-32836E7E4CB3}" dt="2023-09-28T19:55:19.340" v="27078" actId="478"/>
          <ac:picMkLst>
            <pc:docMk/>
            <pc:sldMk cId="592609217" sldId="451"/>
            <ac:picMk id="8" creationId="{034B3D08-6BDC-AD09-D82D-65A653E7E9F9}"/>
          </ac:picMkLst>
        </pc:picChg>
        <pc:picChg chg="del mod modCrop">
          <ac:chgData name="Huber, Jack B" userId="18a03897-435f-46cb-8eab-eee31747b239" providerId="ADAL" clId="{6F512C02-9D2F-4734-B817-32836E7E4CB3}" dt="2023-09-28T19:28:08.476" v="26748" actId="478"/>
          <ac:picMkLst>
            <pc:docMk/>
            <pc:sldMk cId="592609217" sldId="451"/>
            <ac:picMk id="13" creationId="{34E6966B-047D-F327-789A-2D39F40FB51B}"/>
          </ac:picMkLst>
        </pc:picChg>
        <pc:picChg chg="add mod ord">
          <ac:chgData name="Huber, Jack B" userId="18a03897-435f-46cb-8eab-eee31747b239" providerId="ADAL" clId="{6F512C02-9D2F-4734-B817-32836E7E4CB3}" dt="2023-09-28T19:55:58.597" v="27094" actId="554"/>
          <ac:picMkLst>
            <pc:docMk/>
            <pc:sldMk cId="592609217" sldId="451"/>
            <ac:picMk id="42" creationId="{A1B5EE71-FC5E-2ABF-F1D7-9AE7D027D214}"/>
          </ac:picMkLst>
        </pc:picChg>
        <pc:cxnChg chg="add mod">
          <ac:chgData name="Huber, Jack B" userId="18a03897-435f-46cb-8eab-eee31747b239" providerId="ADAL" clId="{6F512C02-9D2F-4734-B817-32836E7E4CB3}" dt="2023-09-28T19:56:30.714" v="27097" actId="14100"/>
          <ac:cxnSpMkLst>
            <pc:docMk/>
            <pc:sldMk cId="592609217" sldId="451"/>
            <ac:cxnSpMk id="15" creationId="{614A4B11-0E04-E377-6525-91CBCDC6FA7C}"/>
          </ac:cxnSpMkLst>
        </pc:cxnChg>
        <pc:cxnChg chg="add del">
          <ac:chgData name="Huber, Jack B" userId="18a03897-435f-46cb-8eab-eee31747b239" providerId="ADAL" clId="{6F512C02-9D2F-4734-B817-32836E7E4CB3}" dt="2023-09-28T19:35:35.991" v="26966" actId="478"/>
          <ac:cxnSpMkLst>
            <pc:docMk/>
            <pc:sldMk cId="592609217" sldId="451"/>
            <ac:cxnSpMk id="19" creationId="{BED7A74C-156E-EE7B-104B-2044634A31B6}"/>
          </ac:cxnSpMkLst>
        </pc:cxnChg>
        <pc:cxnChg chg="add mod">
          <ac:chgData name="Huber, Jack B" userId="18a03897-435f-46cb-8eab-eee31747b239" providerId="ADAL" clId="{6F512C02-9D2F-4734-B817-32836E7E4CB3}" dt="2023-09-28T19:56:15.324" v="27096" actId="14100"/>
          <ac:cxnSpMkLst>
            <pc:docMk/>
            <pc:sldMk cId="592609217" sldId="451"/>
            <ac:cxnSpMk id="28" creationId="{0738162D-B7FA-1FEE-6F4C-F5CC4A84D627}"/>
          </ac:cxnSpMkLst>
        </pc:cxnChg>
      </pc:sldChg>
      <pc:sldChg chg="addSp delSp modSp add del mod replTag delTag">
        <pc:chgData name="Huber, Jack B" userId="18a03897-435f-46cb-8eab-eee31747b239" providerId="ADAL" clId="{6F512C02-9D2F-4734-B817-32836E7E4CB3}" dt="2023-09-28T19:16:09.563" v="26703" actId="2696"/>
        <pc:sldMkLst>
          <pc:docMk/>
          <pc:sldMk cId="1038770779" sldId="451"/>
        </pc:sldMkLst>
        <pc:spChg chg="mod">
          <ac:chgData name="Huber, Jack B" userId="18a03897-435f-46cb-8eab-eee31747b239" providerId="ADAL" clId="{6F512C02-9D2F-4734-B817-32836E7E4CB3}" dt="2023-09-28T19:15:32.341" v="26681" actId="404"/>
          <ac:spMkLst>
            <pc:docMk/>
            <pc:sldMk cId="1038770779" sldId="451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8T19:16:00.035" v="26686" actId="478"/>
          <ac:spMkLst>
            <pc:docMk/>
            <pc:sldMk cId="1038770779" sldId="451"/>
            <ac:spMk id="14" creationId="{377A3B33-9519-E2E3-6D7E-313D3C8DD615}"/>
          </ac:spMkLst>
        </pc:spChg>
        <pc:picChg chg="add mod">
          <ac:chgData name="Huber, Jack B" userId="18a03897-435f-46cb-8eab-eee31747b239" providerId="ADAL" clId="{6F512C02-9D2F-4734-B817-32836E7E4CB3}" dt="2023-09-28T19:15:50.965" v="26683" actId="1076"/>
          <ac:picMkLst>
            <pc:docMk/>
            <pc:sldMk cId="1038770779" sldId="451"/>
            <ac:picMk id="2" creationId="{B2CF350F-247A-E2D8-5C6A-5E80E822F6A2}"/>
          </ac:picMkLst>
        </pc:picChg>
        <pc:picChg chg="mod">
          <ac:chgData name="Huber, Jack B" userId="18a03897-435f-46cb-8eab-eee31747b239" providerId="ADAL" clId="{6F512C02-9D2F-4734-B817-32836E7E4CB3}" dt="2023-09-28T19:15:54.732" v="26684" actId="1076"/>
          <ac:picMkLst>
            <pc:docMk/>
            <pc:sldMk cId="1038770779" sldId="451"/>
            <ac:picMk id="13" creationId="{34E6966B-047D-F327-789A-2D39F40FB51B}"/>
          </ac:picMkLst>
        </pc:picChg>
      </pc:sldChg>
      <pc:sldChg chg="add del replTag delTag">
        <pc:chgData name="Huber, Jack B" userId="18a03897-435f-46cb-8eab-eee31747b239" providerId="ADAL" clId="{6F512C02-9D2F-4734-B817-32836E7E4CB3}" dt="2023-09-28T19:13:20.490" v="26656" actId="47"/>
        <pc:sldMkLst>
          <pc:docMk/>
          <pc:sldMk cId="1381499493" sldId="451"/>
        </pc:sldMkLst>
      </pc:sldChg>
      <pc:sldChg chg="addSp delSp modSp add mod modTransition replTag delTag">
        <pc:chgData name="Huber, Jack B" userId="18a03897-435f-46cb-8eab-eee31747b239" providerId="ADAL" clId="{6F512C02-9D2F-4734-B817-32836E7E4CB3}" dt="2023-10-29T19:54:32.023" v="38066"/>
        <pc:sldMkLst>
          <pc:docMk/>
          <pc:sldMk cId="2907453979" sldId="452"/>
        </pc:sldMkLst>
        <pc:spChg chg="mod">
          <ac:chgData name="Huber, Jack B" userId="18a03897-435f-46cb-8eab-eee31747b239" providerId="ADAL" clId="{6F512C02-9D2F-4734-B817-32836E7E4CB3}" dt="2023-09-28T20:23:08.116" v="27802" actId="6549"/>
          <ac:spMkLst>
            <pc:docMk/>
            <pc:sldMk cId="2907453979" sldId="452"/>
            <ac:spMk id="5" creationId="{11361F01-CD5A-C759-B148-E8C14AC03EA9}"/>
          </ac:spMkLst>
        </pc:spChg>
        <pc:spChg chg="del mod">
          <ac:chgData name="Huber, Jack B" userId="18a03897-435f-46cb-8eab-eee31747b239" providerId="ADAL" clId="{6F512C02-9D2F-4734-B817-32836E7E4CB3}" dt="2023-09-28T19:58:11.805" v="27107" actId="478"/>
          <ac:spMkLst>
            <pc:docMk/>
            <pc:sldMk cId="2907453979" sldId="452"/>
            <ac:spMk id="14" creationId="{377A3B33-9519-E2E3-6D7E-313D3C8DD615}"/>
          </ac:spMkLst>
        </pc:spChg>
        <pc:spChg chg="add mod">
          <ac:chgData name="Huber, Jack B" userId="18a03897-435f-46cb-8eab-eee31747b239" providerId="ADAL" clId="{6F512C02-9D2F-4734-B817-32836E7E4CB3}" dt="2023-09-28T20:07:50.446" v="27416" actId="207"/>
          <ac:spMkLst>
            <pc:docMk/>
            <pc:sldMk cId="2907453979" sldId="452"/>
            <ac:spMk id="17" creationId="{954E04AF-3071-33D0-487B-9A540F9AC28D}"/>
          </ac:spMkLst>
        </pc:spChg>
        <pc:picChg chg="del">
          <ac:chgData name="Huber, Jack B" userId="18a03897-435f-46cb-8eab-eee31747b239" providerId="ADAL" clId="{6F512C02-9D2F-4734-B817-32836E7E4CB3}" dt="2023-09-28T19:51:10.515" v="27015" actId="478"/>
          <ac:picMkLst>
            <pc:docMk/>
            <pc:sldMk cId="2907453979" sldId="452"/>
            <ac:picMk id="7" creationId="{18F25798-996C-4466-24D1-1A2FE28462D5}"/>
          </ac:picMkLst>
        </pc:picChg>
        <pc:picChg chg="add del mod">
          <ac:chgData name="Huber, Jack B" userId="18a03897-435f-46cb-8eab-eee31747b239" providerId="ADAL" clId="{6F512C02-9D2F-4734-B817-32836E7E4CB3}" dt="2023-09-28T19:56:55.060" v="27105" actId="478"/>
          <ac:picMkLst>
            <pc:docMk/>
            <pc:sldMk cId="2907453979" sldId="452"/>
            <ac:picMk id="8" creationId="{6F9886FD-80C9-B2FF-4D7A-53312769C37B}"/>
          </ac:picMkLst>
        </pc:picChg>
        <pc:picChg chg="add del mod">
          <ac:chgData name="Huber, Jack B" userId="18a03897-435f-46cb-8eab-eee31747b239" providerId="ADAL" clId="{6F512C02-9D2F-4734-B817-32836E7E4CB3}" dt="2023-09-28T19:55:10.678" v="27071" actId="21"/>
          <ac:picMkLst>
            <pc:docMk/>
            <pc:sldMk cId="2907453979" sldId="452"/>
            <ac:picMk id="10" creationId="{AA612531-84D8-8291-7A6C-0F27E10D7A88}"/>
          </ac:picMkLst>
        </pc:picChg>
        <pc:picChg chg="add mod">
          <ac:chgData name="Huber, Jack B" userId="18a03897-435f-46cb-8eab-eee31747b239" providerId="ADAL" clId="{6F512C02-9D2F-4734-B817-32836E7E4CB3}" dt="2023-09-28T20:08:31.376" v="27434" actId="14100"/>
          <ac:picMkLst>
            <pc:docMk/>
            <pc:sldMk cId="2907453979" sldId="452"/>
            <ac:picMk id="13" creationId="{2C1AFC1F-59AB-A130-7D0A-16F5A6971464}"/>
          </ac:picMkLst>
        </pc:picChg>
        <pc:picChg chg="add mod">
          <ac:chgData name="Huber, Jack B" userId="18a03897-435f-46cb-8eab-eee31747b239" providerId="ADAL" clId="{6F512C02-9D2F-4734-B817-32836E7E4CB3}" dt="2023-09-28T20:08:56.665" v="27440" actId="1076"/>
          <ac:picMkLst>
            <pc:docMk/>
            <pc:sldMk cId="2907453979" sldId="452"/>
            <ac:picMk id="16" creationId="{7B3A7660-56A5-52BC-6637-661145ECBCF8}"/>
          </ac:picMkLst>
        </pc:picChg>
      </pc:sldChg>
      <pc:sldChg chg="addSp delSp modSp add mod modTransition delAnim replTag delTag">
        <pc:chgData name="Huber, Jack B" userId="18a03897-435f-46cb-8eab-eee31747b239" providerId="ADAL" clId="{6F512C02-9D2F-4734-B817-32836E7E4CB3}" dt="2023-10-29T19:54:28.970" v="38062"/>
        <pc:sldMkLst>
          <pc:docMk/>
          <pc:sldMk cId="4157289991" sldId="453"/>
        </pc:sldMkLst>
        <pc:spChg chg="mod">
          <ac:chgData name="Huber, Jack B" userId="18a03897-435f-46cb-8eab-eee31747b239" providerId="ADAL" clId="{6F512C02-9D2F-4734-B817-32836E7E4CB3}" dt="2023-09-29T17:53:08.562" v="31981" actId="404"/>
          <ac:spMkLst>
            <pc:docMk/>
            <pc:sldMk cId="4157289991" sldId="453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8T21:12:46.416" v="28300" actId="478"/>
          <ac:spMkLst>
            <pc:docMk/>
            <pc:sldMk cId="4157289991" sldId="453"/>
            <ac:spMk id="7" creationId="{F3A369F7-0777-0AB2-7F85-490012C8EB74}"/>
          </ac:spMkLst>
        </pc:spChg>
        <pc:spChg chg="del">
          <ac:chgData name="Huber, Jack B" userId="18a03897-435f-46cb-8eab-eee31747b239" providerId="ADAL" clId="{6F512C02-9D2F-4734-B817-32836E7E4CB3}" dt="2023-09-28T21:12:42.001" v="28299" actId="478"/>
          <ac:spMkLst>
            <pc:docMk/>
            <pc:sldMk cId="4157289991" sldId="453"/>
            <ac:spMk id="9" creationId="{25ED8C65-E563-F6AE-1102-F1DD8962CDA6}"/>
          </ac:spMkLst>
        </pc:spChg>
        <pc:spChg chg="add mod">
          <ac:chgData name="Huber, Jack B" userId="18a03897-435f-46cb-8eab-eee31747b239" providerId="ADAL" clId="{6F512C02-9D2F-4734-B817-32836E7E4CB3}" dt="2023-09-28T21:35:39.969" v="28650" actId="1076"/>
          <ac:spMkLst>
            <pc:docMk/>
            <pc:sldMk cId="4157289991" sldId="453"/>
            <ac:spMk id="11" creationId="{DA179BA1-862C-070F-773A-D8B788971917}"/>
          </ac:spMkLst>
        </pc:spChg>
        <pc:spChg chg="add mod">
          <ac:chgData name="Huber, Jack B" userId="18a03897-435f-46cb-8eab-eee31747b239" providerId="ADAL" clId="{6F512C02-9D2F-4734-B817-32836E7E4CB3}" dt="2023-09-28T21:35:42.480" v="28651" actId="1076"/>
          <ac:spMkLst>
            <pc:docMk/>
            <pc:sldMk cId="4157289991" sldId="453"/>
            <ac:spMk id="12" creationId="{51940E89-3B49-5A5A-B186-2DDFE2ED5FFA}"/>
          </ac:spMkLst>
        </pc:spChg>
        <pc:spChg chg="add mod">
          <ac:chgData name="Huber, Jack B" userId="18a03897-435f-46cb-8eab-eee31747b239" providerId="ADAL" clId="{6F512C02-9D2F-4734-B817-32836E7E4CB3}" dt="2023-09-28T21:36:35.446" v="28664" actId="20577"/>
          <ac:spMkLst>
            <pc:docMk/>
            <pc:sldMk cId="4157289991" sldId="453"/>
            <ac:spMk id="13" creationId="{28735927-994A-C1D7-68D4-7FE589101E82}"/>
          </ac:spMkLst>
        </pc:spChg>
        <pc:spChg chg="add mod">
          <ac:chgData name="Huber, Jack B" userId="18a03897-435f-46cb-8eab-eee31747b239" providerId="ADAL" clId="{6F512C02-9D2F-4734-B817-32836E7E4CB3}" dt="2023-09-28T21:37:10.019" v="28711" actId="1076"/>
          <ac:spMkLst>
            <pc:docMk/>
            <pc:sldMk cId="4157289991" sldId="453"/>
            <ac:spMk id="14" creationId="{57438BB4-81F0-6764-29BF-1E758801A33F}"/>
          </ac:spMkLst>
        </pc:spChg>
        <pc:picChg chg="add mod">
          <ac:chgData name="Huber, Jack B" userId="18a03897-435f-46cb-8eab-eee31747b239" providerId="ADAL" clId="{6F512C02-9D2F-4734-B817-32836E7E4CB3}" dt="2023-09-28T21:26:09.222" v="28324" actId="1036"/>
          <ac:picMkLst>
            <pc:docMk/>
            <pc:sldMk cId="4157289991" sldId="453"/>
            <ac:picMk id="10" creationId="{3F77D03F-2D17-FEC9-2F3E-C656B339FC28}"/>
          </ac:picMkLst>
        </pc:picChg>
      </pc:sldChg>
      <pc:sldChg chg="addSp delSp modSp add mod ord modTransition modAnim replTag delTag">
        <pc:chgData name="Huber, Jack B" userId="18a03897-435f-46cb-8eab-eee31747b239" providerId="ADAL" clId="{6F512C02-9D2F-4734-B817-32836E7E4CB3}" dt="2023-10-29T19:54:20.158" v="38050"/>
        <pc:sldMkLst>
          <pc:docMk/>
          <pc:sldMk cId="666934452" sldId="454"/>
        </pc:sldMkLst>
        <pc:spChg chg="mod">
          <ac:chgData name="Huber, Jack B" userId="18a03897-435f-46cb-8eab-eee31747b239" providerId="ADAL" clId="{6F512C02-9D2F-4734-B817-32836E7E4CB3}" dt="2023-09-29T19:47:25.164" v="33128" actId="404"/>
          <ac:spMkLst>
            <pc:docMk/>
            <pc:sldMk cId="666934452" sldId="454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17:28:48.226" v="31318" actId="20577"/>
          <ac:spMkLst>
            <pc:docMk/>
            <pc:sldMk cId="666934452" sldId="454"/>
            <ac:spMk id="6" creationId="{6D2E6752-5DA6-5C10-1F21-87DB71F0B01D}"/>
          </ac:spMkLst>
        </pc:spChg>
        <pc:spChg chg="add mod">
          <ac:chgData name="Huber, Jack B" userId="18a03897-435f-46cb-8eab-eee31747b239" providerId="ADAL" clId="{6F512C02-9D2F-4734-B817-32836E7E4CB3}" dt="2023-09-29T19:45:17.019" v="33065" actId="403"/>
          <ac:spMkLst>
            <pc:docMk/>
            <pc:sldMk cId="666934452" sldId="454"/>
            <ac:spMk id="7" creationId="{03601A59-060E-DFE3-8800-2ED8FD641E5C}"/>
          </ac:spMkLst>
        </pc:spChg>
        <pc:spChg chg="add del mod">
          <ac:chgData name="Huber, Jack B" userId="18a03897-435f-46cb-8eab-eee31747b239" providerId="ADAL" clId="{6F512C02-9D2F-4734-B817-32836E7E4CB3}" dt="2023-09-29T17:28:52.292" v="31319" actId="478"/>
          <ac:spMkLst>
            <pc:docMk/>
            <pc:sldMk cId="666934452" sldId="454"/>
            <ac:spMk id="8" creationId="{F0DA1D2E-00EE-56AA-8C28-B6CAB5F06A04}"/>
          </ac:spMkLst>
        </pc:spChg>
        <pc:spChg chg="mod">
          <ac:chgData name="Huber, Jack B" userId="18a03897-435f-46cb-8eab-eee31747b239" providerId="ADAL" clId="{6F512C02-9D2F-4734-B817-32836E7E4CB3}" dt="2023-09-29T21:46:52.086" v="35055" actId="404"/>
          <ac:spMkLst>
            <pc:docMk/>
            <pc:sldMk cId="666934452" sldId="454"/>
            <ac:spMk id="9" creationId="{25ED8C65-E563-F6AE-1102-F1DD8962CDA6}"/>
          </ac:spMkLst>
        </pc:spChg>
        <pc:graphicFrameChg chg="add mod modGraphic">
          <ac:chgData name="Huber, Jack B" userId="18a03897-435f-46cb-8eab-eee31747b239" providerId="ADAL" clId="{6F512C02-9D2F-4734-B817-32836E7E4CB3}" dt="2023-09-29T19:46:13.757" v="33079" actId="207"/>
          <ac:graphicFrameMkLst>
            <pc:docMk/>
            <pc:sldMk cId="666934452" sldId="454"/>
            <ac:graphicFrameMk id="2" creationId="{240EB500-8DC2-603A-737A-2C8379077120}"/>
          </ac:graphicFrameMkLst>
        </pc:graphicFrameChg>
      </pc:sldChg>
      <pc:sldChg chg="addSp delSp modSp add del mod replTag delTag">
        <pc:chgData name="Huber, Jack B" userId="18a03897-435f-46cb-8eab-eee31747b239" providerId="ADAL" clId="{6F512C02-9D2F-4734-B817-32836E7E4CB3}" dt="2023-09-29T17:06:14.061" v="30485" actId="47"/>
        <pc:sldMkLst>
          <pc:docMk/>
          <pc:sldMk cId="2962398516" sldId="455"/>
        </pc:sldMkLst>
        <pc:spChg chg="del">
          <ac:chgData name="Huber, Jack B" userId="18a03897-435f-46cb-8eab-eee31747b239" providerId="ADAL" clId="{6F512C02-9D2F-4734-B817-32836E7E4CB3}" dt="2023-09-29T17:01:57.539" v="30456" actId="478"/>
          <ac:spMkLst>
            <pc:docMk/>
            <pc:sldMk cId="2962398516" sldId="455"/>
            <ac:spMk id="6" creationId="{6D2E6752-5DA6-5C10-1F21-87DB71F0B01D}"/>
          </ac:spMkLst>
        </pc:spChg>
        <pc:spChg chg="del">
          <ac:chgData name="Huber, Jack B" userId="18a03897-435f-46cb-8eab-eee31747b239" providerId="ADAL" clId="{6F512C02-9D2F-4734-B817-32836E7E4CB3}" dt="2023-09-29T16:55:23.648" v="30361" actId="478"/>
          <ac:spMkLst>
            <pc:docMk/>
            <pc:sldMk cId="2962398516" sldId="455"/>
            <ac:spMk id="7" creationId="{03601A59-060E-DFE3-8800-2ED8FD641E5C}"/>
          </ac:spMkLst>
        </pc:spChg>
        <pc:spChg chg="del">
          <ac:chgData name="Huber, Jack B" userId="18a03897-435f-46cb-8eab-eee31747b239" providerId="ADAL" clId="{6F512C02-9D2F-4734-B817-32836E7E4CB3}" dt="2023-09-29T16:55:15.748" v="30360" actId="478"/>
          <ac:spMkLst>
            <pc:docMk/>
            <pc:sldMk cId="2962398516" sldId="455"/>
            <ac:spMk id="8" creationId="{F0DA1D2E-00EE-56AA-8C28-B6CAB5F06A04}"/>
          </ac:spMkLst>
        </pc:spChg>
        <pc:spChg chg="mod">
          <ac:chgData name="Huber, Jack B" userId="18a03897-435f-46cb-8eab-eee31747b239" providerId="ADAL" clId="{6F512C02-9D2F-4734-B817-32836E7E4CB3}" dt="2023-09-29T16:55:08.264" v="30359" actId="114"/>
          <ac:spMkLst>
            <pc:docMk/>
            <pc:sldMk cId="2962398516" sldId="455"/>
            <ac:spMk id="9" creationId="{25ED8C65-E563-F6AE-1102-F1DD8962CDA6}"/>
          </ac:spMkLst>
        </pc:spChg>
        <pc:graphicFrameChg chg="del">
          <ac:chgData name="Huber, Jack B" userId="18a03897-435f-46cb-8eab-eee31747b239" providerId="ADAL" clId="{6F512C02-9D2F-4734-B817-32836E7E4CB3}" dt="2023-09-29T16:55:00.366" v="30343" actId="478"/>
          <ac:graphicFrameMkLst>
            <pc:docMk/>
            <pc:sldMk cId="2962398516" sldId="455"/>
            <ac:graphicFrameMk id="2" creationId="{240EB500-8DC2-603A-737A-2C8379077120}"/>
          </ac:graphicFrameMkLst>
        </pc:graphicFrameChg>
        <pc:graphicFrameChg chg="add mod modGraphic">
          <ac:chgData name="Huber, Jack B" userId="18a03897-435f-46cb-8eab-eee31747b239" providerId="ADAL" clId="{6F512C02-9D2F-4734-B817-32836E7E4CB3}" dt="2023-09-29T17:02:06.481" v="30459" actId="14100"/>
          <ac:graphicFrameMkLst>
            <pc:docMk/>
            <pc:sldMk cId="2962398516" sldId="455"/>
            <ac:graphicFrameMk id="10" creationId="{E36EBCD4-2EF0-25EC-CC2B-72215F7F4E43}"/>
          </ac:graphicFrameMkLst>
        </pc:graphicFrameChg>
        <pc:picChg chg="add mod modCrop">
          <ac:chgData name="Huber, Jack B" userId="18a03897-435f-46cb-8eab-eee31747b239" providerId="ADAL" clId="{6F512C02-9D2F-4734-B817-32836E7E4CB3}" dt="2023-09-29T17:03:24.091" v="30470" actId="14100"/>
          <ac:picMkLst>
            <pc:docMk/>
            <pc:sldMk cId="2962398516" sldId="455"/>
            <ac:picMk id="12" creationId="{8EA4BDE5-61E9-6C7D-FAF0-BEA207E7FECC}"/>
          </ac:picMkLst>
        </pc:picChg>
        <pc:picChg chg="add mod modCrop">
          <ac:chgData name="Huber, Jack B" userId="18a03897-435f-46cb-8eab-eee31747b239" providerId="ADAL" clId="{6F512C02-9D2F-4734-B817-32836E7E4CB3}" dt="2023-09-29T17:05:49.901" v="30482" actId="1076"/>
          <ac:picMkLst>
            <pc:docMk/>
            <pc:sldMk cId="2962398516" sldId="455"/>
            <ac:picMk id="14" creationId="{0DE2930B-F0F4-E564-CE55-374D7BB068BA}"/>
          </ac:picMkLst>
        </pc:picChg>
      </pc:sldChg>
      <pc:sldChg chg="addSp delSp modSp add del mod or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3339126093" sldId="455"/>
        </pc:sldMkLst>
        <pc:spChg chg="mod">
          <ac:chgData name="Huber, Jack B" userId="18a03897-435f-46cb-8eab-eee31747b239" providerId="ADAL" clId="{6F512C02-9D2F-4734-B817-32836E7E4CB3}" dt="2023-09-29T17:47:38.357" v="31851" actId="6549"/>
          <ac:spMkLst>
            <pc:docMk/>
            <pc:sldMk cId="3339126093" sldId="455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9T17:07:13.402" v="30527" actId="478"/>
          <ac:spMkLst>
            <pc:docMk/>
            <pc:sldMk cId="3339126093" sldId="455"/>
            <ac:spMk id="7" creationId="{03601A59-060E-DFE3-8800-2ED8FD641E5C}"/>
          </ac:spMkLst>
        </pc:spChg>
        <pc:spChg chg="del mod">
          <ac:chgData name="Huber, Jack B" userId="18a03897-435f-46cb-8eab-eee31747b239" providerId="ADAL" clId="{6F512C02-9D2F-4734-B817-32836E7E4CB3}" dt="2023-09-29T17:07:16.474" v="30529" actId="478"/>
          <ac:spMkLst>
            <pc:docMk/>
            <pc:sldMk cId="3339126093" sldId="455"/>
            <ac:spMk id="8" creationId="{F0DA1D2E-00EE-56AA-8C28-B6CAB5F06A04}"/>
          </ac:spMkLst>
        </pc:spChg>
        <pc:spChg chg="del">
          <ac:chgData name="Huber, Jack B" userId="18a03897-435f-46cb-8eab-eee31747b239" providerId="ADAL" clId="{6F512C02-9D2F-4734-B817-32836E7E4CB3}" dt="2023-09-29T17:07:06.572" v="30524" actId="478"/>
          <ac:spMkLst>
            <pc:docMk/>
            <pc:sldMk cId="3339126093" sldId="455"/>
            <ac:spMk id="9" creationId="{25ED8C65-E563-F6AE-1102-F1DD8962CDA6}"/>
          </ac:spMkLst>
        </pc:spChg>
        <pc:spChg chg="add del mod">
          <ac:chgData name="Huber, Jack B" userId="18a03897-435f-46cb-8eab-eee31747b239" providerId="ADAL" clId="{6F512C02-9D2F-4734-B817-32836E7E4CB3}" dt="2023-09-29T17:07:09.962" v="30525" actId="478"/>
          <ac:spMkLst>
            <pc:docMk/>
            <pc:sldMk cId="3339126093" sldId="455"/>
            <ac:spMk id="11" creationId="{AD0C8838-4459-7A80-C1FC-8EB1E8D4F011}"/>
          </ac:spMkLst>
        </pc:spChg>
        <pc:spChg chg="add del mod">
          <ac:chgData name="Huber, Jack B" userId="18a03897-435f-46cb-8eab-eee31747b239" providerId="ADAL" clId="{6F512C02-9D2F-4734-B817-32836E7E4CB3}" dt="2023-09-29T17:11:11.585" v="30659" actId="478"/>
          <ac:spMkLst>
            <pc:docMk/>
            <pc:sldMk cId="3339126093" sldId="455"/>
            <ac:spMk id="14" creationId="{206A2ACC-EA48-4BEE-0AE2-615D22B798EE}"/>
          </ac:spMkLst>
        </pc:spChg>
        <pc:spChg chg="add mod">
          <ac:chgData name="Huber, Jack B" userId="18a03897-435f-46cb-8eab-eee31747b239" providerId="ADAL" clId="{6F512C02-9D2F-4734-B817-32836E7E4CB3}" dt="2023-09-29T17:13:49.577" v="30772" actId="114"/>
          <ac:spMkLst>
            <pc:docMk/>
            <pc:sldMk cId="3339126093" sldId="455"/>
            <ac:spMk id="18" creationId="{43A43EC9-8046-3051-CFCB-EF8C8793746F}"/>
          </ac:spMkLst>
        </pc:spChg>
        <pc:graphicFrameChg chg="del">
          <ac:chgData name="Huber, Jack B" userId="18a03897-435f-46cb-8eab-eee31747b239" providerId="ADAL" clId="{6F512C02-9D2F-4734-B817-32836E7E4CB3}" dt="2023-09-29T17:07:11.811" v="30526" actId="478"/>
          <ac:graphicFrameMkLst>
            <pc:docMk/>
            <pc:sldMk cId="3339126093" sldId="455"/>
            <ac:graphicFrameMk id="2" creationId="{240EB500-8DC2-603A-737A-2C8379077120}"/>
          </ac:graphicFrameMkLst>
        </pc:graphicFrameChg>
        <pc:picChg chg="add del mod modCrop">
          <ac:chgData name="Huber, Jack B" userId="18a03897-435f-46cb-8eab-eee31747b239" providerId="ADAL" clId="{6F512C02-9D2F-4734-B817-32836E7E4CB3}" dt="2023-09-29T17:09:56.033" v="30640" actId="478"/>
          <ac:picMkLst>
            <pc:docMk/>
            <pc:sldMk cId="3339126093" sldId="455"/>
            <ac:picMk id="13" creationId="{6426D176-2E1E-E78C-2262-CAAE2177DD8D}"/>
          </ac:picMkLst>
        </pc:picChg>
        <pc:picChg chg="add del">
          <ac:chgData name="Huber, Jack B" userId="18a03897-435f-46cb-8eab-eee31747b239" providerId="ADAL" clId="{6F512C02-9D2F-4734-B817-32836E7E4CB3}" dt="2023-09-29T17:09:53.541" v="30639" actId="22"/>
          <ac:picMkLst>
            <pc:docMk/>
            <pc:sldMk cId="3339126093" sldId="455"/>
            <ac:picMk id="16" creationId="{DEEABCDB-8923-3B94-90E7-1C127284B673}"/>
          </ac:picMkLst>
        </pc:picChg>
        <pc:picChg chg="add mod modCrop">
          <ac:chgData name="Huber, Jack B" userId="18a03897-435f-46cb-8eab-eee31747b239" providerId="ADAL" clId="{6F512C02-9D2F-4734-B817-32836E7E4CB3}" dt="2023-09-29T17:26:47.169" v="31165" actId="1076"/>
          <ac:picMkLst>
            <pc:docMk/>
            <pc:sldMk cId="3339126093" sldId="455"/>
            <ac:picMk id="17" creationId="{F4CEDA47-CA21-488D-808E-0AA196B76551}"/>
          </ac:picMkLst>
        </pc:picChg>
      </pc:sldChg>
      <pc:sldChg chg="addSp delSp modSp add del mod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3470884978" sldId="456"/>
        </pc:sldMkLst>
        <pc:spChg chg="mod">
          <ac:chgData name="Huber, Jack B" userId="18a03897-435f-46cb-8eab-eee31747b239" providerId="ADAL" clId="{6F512C02-9D2F-4734-B817-32836E7E4CB3}" dt="2023-09-29T17:47:33.897" v="31844" actId="20577"/>
          <ac:spMkLst>
            <pc:docMk/>
            <pc:sldMk cId="3470884978" sldId="456"/>
            <ac:spMk id="5" creationId="{11361F01-CD5A-C759-B148-E8C14AC03EA9}"/>
          </ac:spMkLst>
        </pc:spChg>
        <pc:spChg chg="mod">
          <ac:chgData name="Huber, Jack B" userId="18a03897-435f-46cb-8eab-eee31747b239" providerId="ADAL" clId="{6F512C02-9D2F-4734-B817-32836E7E4CB3}" dt="2023-09-29T17:13:44.011" v="30767" actId="114"/>
          <ac:spMkLst>
            <pc:docMk/>
            <pc:sldMk cId="3470884978" sldId="456"/>
            <ac:spMk id="18" creationId="{43A43EC9-8046-3051-CFCB-EF8C8793746F}"/>
          </ac:spMkLst>
        </pc:spChg>
        <pc:picChg chg="add mod modCrop">
          <ac:chgData name="Huber, Jack B" userId="18a03897-435f-46cb-8eab-eee31747b239" providerId="ADAL" clId="{6F512C02-9D2F-4734-B817-32836E7E4CB3}" dt="2023-09-29T17:25:40.487" v="31154" actId="1076"/>
          <ac:picMkLst>
            <pc:docMk/>
            <pc:sldMk cId="3470884978" sldId="456"/>
            <ac:picMk id="7" creationId="{0F92C172-B6C1-42A5-419E-364FF88EC026}"/>
          </ac:picMkLst>
        </pc:picChg>
        <pc:picChg chg="del">
          <ac:chgData name="Huber, Jack B" userId="18a03897-435f-46cb-8eab-eee31747b239" providerId="ADAL" clId="{6F512C02-9D2F-4734-B817-32836E7E4CB3}" dt="2023-09-29T17:13:07.465" v="30752" actId="478"/>
          <ac:picMkLst>
            <pc:docMk/>
            <pc:sldMk cId="3470884978" sldId="456"/>
            <ac:picMk id="17" creationId="{F4CEDA47-CA21-488D-808E-0AA196B76551}"/>
          </ac:picMkLst>
        </pc:picChg>
      </pc:sldChg>
      <pc:sldChg chg="addSp delSp modSp add mod ord modTransition delAnim modAnim replTag delTag">
        <pc:chgData name="Huber, Jack B" userId="18a03897-435f-46cb-8eab-eee31747b239" providerId="ADAL" clId="{6F512C02-9D2F-4734-B817-32836E7E4CB3}" dt="2023-10-29T19:54:18.931" v="38048"/>
        <pc:sldMkLst>
          <pc:docMk/>
          <pc:sldMk cId="3866056817" sldId="457"/>
        </pc:sldMkLst>
        <pc:spChg chg="mod">
          <ac:chgData name="Huber, Jack B" userId="18a03897-435f-46cb-8eab-eee31747b239" providerId="ADAL" clId="{6F512C02-9D2F-4734-B817-32836E7E4CB3}" dt="2023-09-29T19:46:52.167" v="33107" actId="404"/>
          <ac:spMkLst>
            <pc:docMk/>
            <pc:sldMk cId="3866056817" sldId="457"/>
            <ac:spMk id="5" creationId="{11361F01-CD5A-C759-B148-E8C14AC03EA9}"/>
          </ac:spMkLst>
        </pc:spChg>
        <pc:spChg chg="add del mod">
          <ac:chgData name="Huber, Jack B" userId="18a03897-435f-46cb-8eab-eee31747b239" providerId="ADAL" clId="{6F512C02-9D2F-4734-B817-32836E7E4CB3}" dt="2023-09-29T19:29:53.347" v="32681" actId="478"/>
          <ac:spMkLst>
            <pc:docMk/>
            <pc:sldMk cId="3866056817" sldId="457"/>
            <ac:spMk id="10" creationId="{34285BB3-70FE-5DFE-BF6C-EED1804B5747}"/>
          </ac:spMkLst>
        </pc:spChg>
        <pc:spChg chg="add del mod">
          <ac:chgData name="Huber, Jack B" userId="18a03897-435f-46cb-8eab-eee31747b239" providerId="ADAL" clId="{6F512C02-9D2F-4734-B817-32836E7E4CB3}" dt="2023-09-29T19:37:57.224" v="32779" actId="478"/>
          <ac:spMkLst>
            <pc:docMk/>
            <pc:sldMk cId="3866056817" sldId="457"/>
            <ac:spMk id="13" creationId="{261BD729-9940-884A-3DAF-B4F43878569E}"/>
          </ac:spMkLst>
        </pc:spChg>
        <pc:spChg chg="del mod">
          <ac:chgData name="Huber, Jack B" userId="18a03897-435f-46cb-8eab-eee31747b239" providerId="ADAL" clId="{6F512C02-9D2F-4734-B817-32836E7E4CB3}" dt="2023-09-29T19:29:50.760" v="32680" actId="478"/>
          <ac:spMkLst>
            <pc:docMk/>
            <pc:sldMk cId="3866056817" sldId="457"/>
            <ac:spMk id="18" creationId="{43A43EC9-8046-3051-CFCB-EF8C8793746F}"/>
          </ac:spMkLst>
        </pc:spChg>
        <pc:grpChg chg="add del mod">
          <ac:chgData name="Huber, Jack B" userId="18a03897-435f-46cb-8eab-eee31747b239" providerId="ADAL" clId="{6F512C02-9D2F-4734-B817-32836E7E4CB3}" dt="2023-09-29T19:42:12.855" v="32980" actId="478"/>
          <ac:grpSpMkLst>
            <pc:docMk/>
            <pc:sldMk cId="3866056817" sldId="457"/>
            <ac:grpSpMk id="16" creationId="{0022F2FC-FCD5-9849-BBE5-40D6979E8CC7}"/>
          </ac:grpSpMkLst>
        </pc:grpChg>
        <pc:grpChg chg="add del mod">
          <ac:chgData name="Huber, Jack B" userId="18a03897-435f-46cb-8eab-eee31747b239" providerId="ADAL" clId="{6F512C02-9D2F-4734-B817-32836E7E4CB3}" dt="2023-09-29T19:42:08.441" v="32978" actId="478"/>
          <ac:grpSpMkLst>
            <pc:docMk/>
            <pc:sldMk cId="3866056817" sldId="457"/>
            <ac:grpSpMk id="22" creationId="{2747626E-4865-0E0F-F11B-0361926C1F4A}"/>
          </ac:grpSpMkLst>
        </pc:grpChg>
        <pc:grpChg chg="add del mod">
          <ac:chgData name="Huber, Jack B" userId="18a03897-435f-46cb-8eab-eee31747b239" providerId="ADAL" clId="{6F512C02-9D2F-4734-B817-32836E7E4CB3}" dt="2023-09-29T19:42:05.936" v="32977" actId="478"/>
          <ac:grpSpMkLst>
            <pc:docMk/>
            <pc:sldMk cId="3866056817" sldId="457"/>
            <ac:grpSpMk id="27" creationId="{8F3151DD-5EFF-FA10-29F6-D8971F3EB531}"/>
          </ac:grpSpMkLst>
        </pc:grpChg>
        <pc:picChg chg="del">
          <ac:chgData name="Huber, Jack B" userId="18a03897-435f-46cb-8eab-eee31747b239" providerId="ADAL" clId="{6F512C02-9D2F-4734-B817-32836E7E4CB3}" dt="2023-09-29T17:17:58.665" v="30896" actId="478"/>
          <ac:picMkLst>
            <pc:docMk/>
            <pc:sldMk cId="3866056817" sldId="457"/>
            <ac:picMk id="7" creationId="{0F92C172-B6C1-42A5-419E-364FF88EC026}"/>
          </ac:picMkLst>
        </pc:picChg>
        <pc:picChg chg="add del mod modCrop">
          <ac:chgData name="Huber, Jack B" userId="18a03897-435f-46cb-8eab-eee31747b239" providerId="ADAL" clId="{6F512C02-9D2F-4734-B817-32836E7E4CB3}" dt="2023-09-29T19:29:47.996" v="32679" actId="478"/>
          <ac:picMkLst>
            <pc:docMk/>
            <pc:sldMk cId="3866056817" sldId="457"/>
            <ac:picMk id="8" creationId="{9CCC4FAA-E32C-C347-C30D-7EE5DC81F376}"/>
          </ac:picMkLst>
        </pc:picChg>
        <pc:picChg chg="add mod">
          <ac:chgData name="Huber, Jack B" userId="18a03897-435f-46cb-8eab-eee31747b239" providerId="ADAL" clId="{6F512C02-9D2F-4734-B817-32836E7E4CB3}" dt="2023-09-29T19:38:44.280" v="32856" actId="164"/>
          <ac:picMkLst>
            <pc:docMk/>
            <pc:sldMk cId="3866056817" sldId="457"/>
            <ac:picMk id="12" creationId="{F4A9D318-1E72-3004-5E0D-9846457DA983}"/>
          </ac:picMkLst>
        </pc:picChg>
        <pc:picChg chg="add mod">
          <ac:chgData name="Huber, Jack B" userId="18a03897-435f-46cb-8eab-eee31747b239" providerId="ADAL" clId="{6F512C02-9D2F-4734-B817-32836E7E4CB3}" dt="2023-09-29T19:38:44.280" v="32856" actId="164"/>
          <ac:picMkLst>
            <pc:docMk/>
            <pc:sldMk cId="3866056817" sldId="457"/>
            <ac:picMk id="15" creationId="{0C77825B-EC2B-A0D1-EC4D-BB8EA303DFFC}"/>
          </ac:picMkLst>
        </pc:picChg>
        <pc:picChg chg="add mod">
          <ac:chgData name="Huber, Jack B" userId="18a03897-435f-46cb-8eab-eee31747b239" providerId="ADAL" clId="{6F512C02-9D2F-4734-B817-32836E7E4CB3}" dt="2023-09-29T19:40:20.681" v="32896" actId="164"/>
          <ac:picMkLst>
            <pc:docMk/>
            <pc:sldMk cId="3866056817" sldId="457"/>
            <ac:picMk id="19" creationId="{69D32A90-CEAB-2427-1843-22DC03D492CF}"/>
          </ac:picMkLst>
        </pc:picChg>
        <pc:picChg chg="add mod">
          <ac:chgData name="Huber, Jack B" userId="18a03897-435f-46cb-8eab-eee31747b239" providerId="ADAL" clId="{6F512C02-9D2F-4734-B817-32836E7E4CB3}" dt="2023-09-29T19:40:20.681" v="32896" actId="164"/>
          <ac:picMkLst>
            <pc:docMk/>
            <pc:sldMk cId="3866056817" sldId="457"/>
            <ac:picMk id="21" creationId="{D66C1CD0-A129-21BB-FB02-6F149A5CCFF4}"/>
          </ac:picMkLst>
        </pc:picChg>
        <pc:picChg chg="add del mod topLvl">
          <ac:chgData name="Huber, Jack B" userId="18a03897-435f-46cb-8eab-eee31747b239" providerId="ADAL" clId="{6F512C02-9D2F-4734-B817-32836E7E4CB3}" dt="2023-09-29T19:42:05.936" v="32977" actId="478"/>
          <ac:picMkLst>
            <pc:docMk/>
            <pc:sldMk cId="3866056817" sldId="457"/>
            <ac:picMk id="24" creationId="{62059B36-9963-B3FA-5AFE-B8FD69710867}"/>
          </ac:picMkLst>
        </pc:picChg>
        <pc:picChg chg="add del mod topLvl">
          <ac:chgData name="Huber, Jack B" userId="18a03897-435f-46cb-8eab-eee31747b239" providerId="ADAL" clId="{6F512C02-9D2F-4734-B817-32836E7E4CB3}" dt="2023-09-29T19:42:09.751" v="32979" actId="478"/>
          <ac:picMkLst>
            <pc:docMk/>
            <pc:sldMk cId="3866056817" sldId="457"/>
            <ac:picMk id="26" creationId="{C4791A24-94FA-901F-11D0-E04F67298492}"/>
          </ac:picMkLst>
        </pc:picChg>
        <pc:picChg chg="add mod">
          <ac:chgData name="Huber, Jack B" userId="18a03897-435f-46cb-8eab-eee31747b239" providerId="ADAL" clId="{6F512C02-9D2F-4734-B817-32836E7E4CB3}" dt="2023-09-29T19:42:31.478" v="32982" actId="1076"/>
          <ac:picMkLst>
            <pc:docMk/>
            <pc:sldMk cId="3866056817" sldId="457"/>
            <ac:picMk id="29" creationId="{319B8292-8ECE-4CE4-4B45-7A0901AFAE94}"/>
          </ac:picMkLst>
        </pc:picChg>
        <pc:picChg chg="add mod">
          <ac:chgData name="Huber, Jack B" userId="18a03897-435f-46cb-8eab-eee31747b239" providerId="ADAL" clId="{6F512C02-9D2F-4734-B817-32836E7E4CB3}" dt="2023-09-29T19:42:57.711" v="33015" actId="1036"/>
          <ac:picMkLst>
            <pc:docMk/>
            <pc:sldMk cId="3866056817" sldId="457"/>
            <ac:picMk id="31" creationId="{9BBA2E47-042A-D1CB-EF1B-4322368F1392}"/>
          </ac:picMkLst>
        </pc:picChg>
        <pc:picChg chg="add mod">
          <ac:chgData name="Huber, Jack B" userId="18a03897-435f-46cb-8eab-eee31747b239" providerId="ADAL" clId="{6F512C02-9D2F-4734-B817-32836E7E4CB3}" dt="2023-09-29T19:43:20.151" v="33044" actId="1036"/>
          <ac:picMkLst>
            <pc:docMk/>
            <pc:sldMk cId="3866056817" sldId="457"/>
            <ac:picMk id="33" creationId="{C9FA2ECF-7D6A-20EC-704E-EBFEEA50FE50}"/>
          </ac:picMkLst>
        </pc:picChg>
      </pc:sldChg>
      <pc:sldChg chg="addSp delSp modSp add del mod ord replTag delTag">
        <pc:chgData name="Huber, Jack B" userId="18a03897-435f-46cb-8eab-eee31747b239" providerId="ADAL" clId="{6F512C02-9D2F-4734-B817-32836E7E4CB3}" dt="2023-09-29T20:22:05.847" v="34017" actId="2696"/>
        <pc:sldMkLst>
          <pc:docMk/>
          <pc:sldMk cId="1532956996" sldId="458"/>
        </pc:sldMkLst>
        <pc:spChg chg="mod">
          <ac:chgData name="Huber, Jack B" userId="18a03897-435f-46cb-8eab-eee31747b239" providerId="ADAL" clId="{6F512C02-9D2F-4734-B817-32836E7E4CB3}" dt="2023-09-29T20:00:06.391" v="33554" actId="20577"/>
          <ac:spMkLst>
            <pc:docMk/>
            <pc:sldMk cId="1532956996" sldId="458"/>
            <ac:spMk id="5" creationId="{11361F01-CD5A-C759-B148-E8C14AC03EA9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9" creationId="{B8338B34-375A-C558-AC60-0E1EC1C90911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0" creationId="{F4B72769-2E1A-551F-67F2-1D61627E8900}"/>
          </ac:spMkLst>
        </pc:spChg>
        <pc:spChg chg="del">
          <ac:chgData name="Huber, Jack B" userId="18a03897-435f-46cb-8eab-eee31747b239" providerId="ADAL" clId="{6F512C02-9D2F-4734-B817-32836E7E4CB3}" dt="2023-09-29T19:55:07.722" v="33459" actId="478"/>
          <ac:spMkLst>
            <pc:docMk/>
            <pc:sldMk cId="1532956996" sldId="458"/>
            <ac:spMk id="11" creationId="{276FDFFB-1591-9FA4-F8A3-855AC308E646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2" creationId="{33228054-C1AF-8AE9-0787-48CAFD6D55E9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3" creationId="{51318984-3796-33AF-8DA3-A0198A487B45}"/>
          </ac:spMkLst>
        </pc:spChg>
        <pc:spChg chg="add mod">
          <ac:chgData name="Huber, Jack B" userId="18a03897-435f-46cb-8eab-eee31747b239" providerId="ADAL" clId="{6F512C02-9D2F-4734-B817-32836E7E4CB3}" dt="2023-09-29T20:16:01.503" v="33890" actId="20577"/>
          <ac:spMkLst>
            <pc:docMk/>
            <pc:sldMk cId="1532956996" sldId="458"/>
            <ac:spMk id="14" creationId="{9EC4DEB7-3881-1787-40BC-3C4169038350}"/>
          </ac:spMkLst>
        </pc:spChg>
        <pc:spChg chg="del">
          <ac:chgData name="Huber, Jack B" userId="18a03897-435f-46cb-8eab-eee31747b239" providerId="ADAL" clId="{6F512C02-9D2F-4734-B817-32836E7E4CB3}" dt="2023-09-29T19:55:05.328" v="33458" actId="478"/>
          <ac:spMkLst>
            <pc:docMk/>
            <pc:sldMk cId="1532956996" sldId="458"/>
            <ac:spMk id="15" creationId="{414AB055-DBED-C335-0887-D5A2BCF01F4A}"/>
          </ac:spMkLst>
        </pc:spChg>
        <pc:spChg chg="del">
          <ac:chgData name="Huber, Jack B" userId="18a03897-435f-46cb-8eab-eee31747b239" providerId="ADAL" clId="{6F512C02-9D2F-4734-B817-32836E7E4CB3}" dt="2023-09-29T19:55:05.328" v="33458" actId="478"/>
          <ac:spMkLst>
            <pc:docMk/>
            <pc:sldMk cId="1532956996" sldId="458"/>
            <ac:spMk id="16" creationId="{86196217-9C14-4EEE-B4CD-DB175C6F1A63}"/>
          </ac:spMkLst>
        </pc:spChg>
        <pc:spChg chg="del">
          <ac:chgData name="Huber, Jack B" userId="18a03897-435f-46cb-8eab-eee31747b239" providerId="ADAL" clId="{6F512C02-9D2F-4734-B817-32836E7E4CB3}" dt="2023-09-29T19:55:01.471" v="33457" actId="478"/>
          <ac:spMkLst>
            <pc:docMk/>
            <pc:sldMk cId="1532956996" sldId="458"/>
            <ac:spMk id="17" creationId="{DBD628AB-E793-A6FC-5B99-087782FFAEFC}"/>
          </ac:spMkLst>
        </pc:spChg>
        <pc:spChg chg="add mod">
          <ac:chgData name="Huber, Jack B" userId="18a03897-435f-46cb-8eab-eee31747b239" providerId="ADAL" clId="{6F512C02-9D2F-4734-B817-32836E7E4CB3}" dt="2023-09-29T20:10:48.388" v="33752" actId="1076"/>
          <ac:spMkLst>
            <pc:docMk/>
            <pc:sldMk cId="1532956996" sldId="458"/>
            <ac:spMk id="21" creationId="{64A0A17A-C699-0DB6-2799-CADDABD2E139}"/>
          </ac:spMkLst>
        </pc:spChg>
        <pc:spChg chg="add mod">
          <ac:chgData name="Huber, Jack B" userId="18a03897-435f-46cb-8eab-eee31747b239" providerId="ADAL" clId="{6F512C02-9D2F-4734-B817-32836E7E4CB3}" dt="2023-09-29T20:16:56.017" v="33899" actId="1076"/>
          <ac:spMkLst>
            <pc:docMk/>
            <pc:sldMk cId="1532956996" sldId="458"/>
            <ac:spMk id="31" creationId="{25015868-FF51-2E27-1974-FF520A0542CC}"/>
          </ac:spMkLst>
        </pc:spChg>
        <pc:spChg chg="add mod">
          <ac:chgData name="Huber, Jack B" userId="18a03897-435f-46cb-8eab-eee31747b239" providerId="ADAL" clId="{6F512C02-9D2F-4734-B817-32836E7E4CB3}" dt="2023-09-29T20:17:06.742" v="33913" actId="20577"/>
          <ac:spMkLst>
            <pc:docMk/>
            <pc:sldMk cId="1532956996" sldId="458"/>
            <ac:spMk id="32" creationId="{195794F0-4FB0-3EC5-113C-5A8571493DDA}"/>
          </ac:spMkLst>
        </pc:spChg>
        <pc:spChg chg="add mod">
          <ac:chgData name="Huber, Jack B" userId="18a03897-435f-46cb-8eab-eee31747b239" providerId="ADAL" clId="{6F512C02-9D2F-4734-B817-32836E7E4CB3}" dt="2023-09-29T20:18:06.564" v="33979" actId="20577"/>
          <ac:spMkLst>
            <pc:docMk/>
            <pc:sldMk cId="1532956996" sldId="458"/>
            <ac:spMk id="55" creationId="{07F05751-AB72-FDCD-09D5-35291DA3BF7D}"/>
          </ac:spMkLst>
        </pc:spChg>
        <pc:picChg chg="del">
          <ac:chgData name="Huber, Jack B" userId="18a03897-435f-46cb-8eab-eee31747b239" providerId="ADAL" clId="{6F512C02-9D2F-4734-B817-32836E7E4CB3}" dt="2023-09-29T19:54:57.305" v="33456" actId="478"/>
          <ac:picMkLst>
            <pc:docMk/>
            <pc:sldMk cId="1532956996" sldId="458"/>
            <ac:picMk id="7" creationId="{C003F221-E814-71F5-B7C4-A52B44F7EF6B}"/>
          </ac:picMkLst>
        </pc:picChg>
        <pc:picChg chg="add del mod">
          <ac:chgData name="Huber, Jack B" userId="18a03897-435f-46cb-8eab-eee31747b239" providerId="ADAL" clId="{6F512C02-9D2F-4734-B817-32836E7E4CB3}" dt="2023-09-29T20:15:13.940" v="33871" actId="478"/>
          <ac:picMkLst>
            <pc:docMk/>
            <pc:sldMk cId="1532956996" sldId="458"/>
            <ac:picMk id="8" creationId="{277EE2C6-2438-C580-5677-D895B770CA6A}"/>
          </ac:picMkLst>
        </pc:picChg>
        <pc:picChg chg="add mod">
          <ac:chgData name="Huber, Jack B" userId="18a03897-435f-46cb-8eab-eee31747b239" providerId="ADAL" clId="{6F512C02-9D2F-4734-B817-32836E7E4CB3}" dt="2023-09-29T20:15:43.757" v="33877" actId="1038"/>
          <ac:picMkLst>
            <pc:docMk/>
            <pc:sldMk cId="1532956996" sldId="458"/>
            <ac:picMk id="45" creationId="{EC69AF61-3F85-DEF1-25A8-DA2F38C812AB}"/>
          </ac:picMkLst>
        </pc:picChg>
        <pc:cxnChg chg="add mod ord">
          <ac:chgData name="Huber, Jack B" userId="18a03897-435f-46cb-8eab-eee31747b239" providerId="ADAL" clId="{6F512C02-9D2F-4734-B817-32836E7E4CB3}" dt="2023-09-29T20:16:22.550" v="33892" actId="166"/>
          <ac:cxnSpMkLst>
            <pc:docMk/>
            <pc:sldMk cId="1532956996" sldId="458"/>
            <ac:cxnSpMk id="19" creationId="{D23BFAD1-DEC2-2DD4-8931-A19CEC922D3D}"/>
          </ac:cxnSpMkLst>
        </pc:cxnChg>
        <pc:cxnChg chg="add mod ord">
          <ac:chgData name="Huber, Jack B" userId="18a03897-435f-46cb-8eab-eee31747b239" providerId="ADAL" clId="{6F512C02-9D2F-4734-B817-32836E7E4CB3}" dt="2023-09-29T20:17:29.956" v="33918" actId="14100"/>
          <ac:cxnSpMkLst>
            <pc:docMk/>
            <pc:sldMk cId="1532956996" sldId="458"/>
            <ac:cxnSpMk id="22" creationId="{86403621-3EA5-B3D6-9888-C26BF85C5B1A}"/>
          </ac:cxnSpMkLst>
        </pc:cxnChg>
        <pc:cxnChg chg="add mod ord">
          <ac:chgData name="Huber, Jack B" userId="18a03897-435f-46cb-8eab-eee31747b239" providerId="ADAL" clId="{6F512C02-9D2F-4734-B817-32836E7E4CB3}" dt="2023-09-29T20:16:56.017" v="33899" actId="1076"/>
          <ac:cxnSpMkLst>
            <pc:docMk/>
            <pc:sldMk cId="1532956996" sldId="458"/>
            <ac:cxnSpMk id="33" creationId="{BBB4FE2C-25D8-8B9F-F869-CE310768BF73}"/>
          </ac:cxnSpMkLst>
        </pc:cxnChg>
        <pc:cxnChg chg="add mod ord">
          <ac:chgData name="Huber, Jack B" userId="18a03897-435f-46cb-8eab-eee31747b239" providerId="ADAL" clId="{6F512C02-9D2F-4734-B817-32836E7E4CB3}" dt="2023-09-29T20:18:26.680" v="33983" actId="14100"/>
          <ac:cxnSpMkLst>
            <pc:docMk/>
            <pc:sldMk cId="1532956996" sldId="458"/>
            <ac:cxnSpMk id="39" creationId="{7A1CE46D-05F8-C775-CB93-AF13BCBC5ED9}"/>
          </ac:cxnSpMkLst>
        </pc:cxnChg>
        <pc:cxnChg chg="add mod">
          <ac:chgData name="Huber, Jack B" userId="18a03897-435f-46cb-8eab-eee31747b239" providerId="ADAL" clId="{6F512C02-9D2F-4734-B817-32836E7E4CB3}" dt="2023-09-29T20:16:29.962" v="33895" actId="14100"/>
          <ac:cxnSpMkLst>
            <pc:docMk/>
            <pc:sldMk cId="1532956996" sldId="458"/>
            <ac:cxnSpMk id="47" creationId="{6AEAA633-73A0-A4D2-0572-BE45CB877548}"/>
          </ac:cxnSpMkLst>
        </pc:cxnChg>
        <pc:cxnChg chg="add mod">
          <ac:chgData name="Huber, Jack B" userId="18a03897-435f-46cb-8eab-eee31747b239" providerId="ADAL" clId="{6F512C02-9D2F-4734-B817-32836E7E4CB3}" dt="2023-09-29T20:18:20.142" v="33982" actId="14100"/>
          <ac:cxnSpMkLst>
            <pc:docMk/>
            <pc:sldMk cId="1532956996" sldId="458"/>
            <ac:cxnSpMk id="56" creationId="{928B1650-0FF5-D187-5F0A-BE5366EFA843}"/>
          </ac:cxnSpMkLst>
        </pc:cxn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26.199" v="32660" actId="47"/>
        <pc:sldMkLst>
          <pc:docMk/>
          <pc:sldMk cId="4024827491" sldId="458"/>
        </pc:sldMkLst>
        <pc:spChg chg="add del mod">
          <ac:chgData name="Huber, Jack B" userId="18a03897-435f-46cb-8eab-eee31747b239" providerId="ADAL" clId="{6F512C02-9D2F-4734-B817-32836E7E4CB3}" dt="2023-09-29T19:04:16.436" v="32178" actId="478"/>
          <ac:spMkLst>
            <pc:docMk/>
            <pc:sldMk cId="4024827491" sldId="458"/>
            <ac:spMk id="7" creationId="{C56C0766-0ABC-273B-4E9F-F3BE29CFBFF8}"/>
          </ac:spMkLst>
        </pc:spChg>
        <pc:spChg chg="add del mod">
          <ac:chgData name="Huber, Jack B" userId="18a03897-435f-46cb-8eab-eee31747b239" providerId="ADAL" clId="{6F512C02-9D2F-4734-B817-32836E7E4CB3}" dt="2023-09-29T19:21:40.586" v="32515" actId="478"/>
          <ac:spMkLst>
            <pc:docMk/>
            <pc:sldMk cId="4024827491" sldId="458"/>
            <ac:spMk id="8" creationId="{305C4ACB-5628-7535-8FD2-53DD9CAA6AE9}"/>
          </ac:spMkLst>
        </pc:spChg>
        <pc:spChg chg="del mod ord">
          <ac:chgData name="Huber, Jack B" userId="18a03897-435f-46cb-8eab-eee31747b239" providerId="ADAL" clId="{6F512C02-9D2F-4734-B817-32836E7E4CB3}" dt="2023-09-29T19:03:40.649" v="32177" actId="478"/>
          <ac:spMkLst>
            <pc:docMk/>
            <pc:sldMk cId="4024827491" sldId="458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2:16.090" v="32547" actId="164"/>
          <ac:grpSpMkLst>
            <pc:docMk/>
            <pc:sldMk cId="4024827491" sldId="458"/>
            <ac:grpSpMk id="11" creationId="{1D3C992D-560E-76A8-FD2E-F362E47A61D2}"/>
          </ac:grpSpMkLst>
        </pc:grpChg>
        <pc:picChg chg="add mod">
          <ac:chgData name="Huber, Jack B" userId="18a03897-435f-46cb-8eab-eee31747b239" providerId="ADAL" clId="{6F512C02-9D2F-4734-B817-32836E7E4CB3}" dt="2023-09-29T19:22:16.090" v="32547" actId="164"/>
          <ac:picMkLst>
            <pc:docMk/>
            <pc:sldMk cId="4024827491" sldId="458"/>
            <ac:picMk id="10" creationId="{B4427DA9-B8C6-8EAE-8CF7-F781782538BB}"/>
          </ac:picMkLst>
        </pc:picChg>
        <pc:picChg chg="mod ord">
          <ac:chgData name="Huber, Jack B" userId="18a03897-435f-46cb-8eab-eee31747b239" providerId="ADAL" clId="{6F512C02-9D2F-4734-B817-32836E7E4CB3}" dt="2023-09-29T19:22:16.090" v="32547" actId="164"/>
          <ac:picMkLst>
            <pc:docMk/>
            <pc:sldMk cId="4024827491" sldId="458"/>
            <ac:picMk id="17" creationId="{F4CEDA47-CA21-488D-808E-0AA196B76551}"/>
          </ac:picMkLst>
        </pc:picChg>
      </pc:sldChg>
      <pc:sldChg chg="addSp delSp modSp add mod modTransition modAnim replTag delTag">
        <pc:chgData name="Huber, Jack B" userId="18a03897-435f-46cb-8eab-eee31747b239" providerId="ADAL" clId="{6F512C02-9D2F-4734-B817-32836E7E4CB3}" dt="2023-10-29T19:54:47.152" v="38084"/>
        <pc:sldMkLst>
          <pc:docMk/>
          <pc:sldMk cId="2334438867" sldId="459"/>
        </pc:sldMkLst>
        <pc:spChg chg="add del mod">
          <ac:chgData name="Huber, Jack B" userId="18a03897-435f-46cb-8eab-eee31747b239" providerId="ADAL" clId="{6F512C02-9D2F-4734-B817-32836E7E4CB3}" dt="2023-09-29T22:23:44.229" v="36852" actId="478"/>
          <ac:spMkLst>
            <pc:docMk/>
            <pc:sldMk cId="2334438867" sldId="459"/>
            <ac:spMk id="2" creationId="{11B7AF17-DE3C-FB8D-659C-19F073BD5B24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14" creationId="{9EC4DEB7-3881-1787-40BC-3C4169038350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21" creationId="{64A0A17A-C699-0DB6-2799-CADDABD2E139}"/>
          </ac:spMkLst>
        </pc:spChg>
        <pc:spChg chg="del">
          <ac:chgData name="Huber, Jack B" userId="18a03897-435f-46cb-8eab-eee31747b239" providerId="ADAL" clId="{6F512C02-9D2F-4734-B817-32836E7E4CB3}" dt="2023-09-29T20:19:34.517" v="33993" actId="478"/>
          <ac:spMkLst>
            <pc:docMk/>
            <pc:sldMk cId="2334438867" sldId="459"/>
            <ac:spMk id="31" creationId="{25015868-FF51-2E27-1974-FF520A0542CC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32" creationId="{195794F0-4FB0-3EC5-113C-5A8571493DDA}"/>
          </ac:spMkLst>
        </pc:spChg>
        <pc:spChg chg="del">
          <ac:chgData name="Huber, Jack B" userId="18a03897-435f-46cb-8eab-eee31747b239" providerId="ADAL" clId="{6F512C02-9D2F-4734-B817-32836E7E4CB3}" dt="2023-09-29T20:19:45.435" v="33997" actId="478"/>
          <ac:spMkLst>
            <pc:docMk/>
            <pc:sldMk cId="2334438867" sldId="459"/>
            <ac:spMk id="55" creationId="{07F05751-AB72-FDCD-09D5-35291DA3BF7D}"/>
          </ac:spMkLst>
        </pc:spChg>
        <pc:picChg chg="add mod modCrop">
          <ac:chgData name="Huber, Jack B" userId="18a03897-435f-46cb-8eab-eee31747b239" providerId="ADAL" clId="{6F512C02-9D2F-4734-B817-32836E7E4CB3}" dt="2023-09-29T20:20:18.756" v="34000" actId="732"/>
          <ac:picMkLst>
            <pc:docMk/>
            <pc:sldMk cId="2334438867" sldId="459"/>
            <ac:picMk id="7" creationId="{0B52E02B-E0C6-6F08-1064-437DF1FD0717}"/>
          </ac:picMkLst>
        </pc:picChg>
        <pc:picChg chg="del">
          <ac:chgData name="Huber, Jack B" userId="18a03897-435f-46cb-8eab-eee31747b239" providerId="ADAL" clId="{6F512C02-9D2F-4734-B817-32836E7E4CB3}" dt="2023-09-29T20:19:40.580" v="33996" actId="478"/>
          <ac:picMkLst>
            <pc:docMk/>
            <pc:sldMk cId="2334438867" sldId="459"/>
            <ac:picMk id="8" creationId="{277EE2C6-2438-C580-5677-D895B770CA6A}"/>
          </ac:picMkLst>
        </pc:picChg>
        <pc:picChg chg="add mod modCrop">
          <ac:chgData name="Huber, Jack B" userId="18a03897-435f-46cb-8eab-eee31747b239" providerId="ADAL" clId="{6F512C02-9D2F-4734-B817-32836E7E4CB3}" dt="2023-09-29T20:20:50.375" v="34003" actId="732"/>
          <ac:picMkLst>
            <pc:docMk/>
            <pc:sldMk cId="2334438867" sldId="459"/>
            <ac:picMk id="10" creationId="{9E3D62DA-8D63-5A43-2D27-26D686BA55B2}"/>
          </ac:picMkLst>
        </pc:picChg>
        <pc:picChg chg="del mod">
          <ac:chgData name="Huber, Jack B" userId="18a03897-435f-46cb-8eab-eee31747b239" providerId="ADAL" clId="{6F512C02-9D2F-4734-B817-32836E7E4CB3}" dt="2023-09-29T20:19:38.662" v="33995" actId="478"/>
          <ac:picMkLst>
            <pc:docMk/>
            <pc:sldMk cId="2334438867" sldId="459"/>
            <ac:picMk id="45" creationId="{EC69AF61-3F85-DEF1-25A8-DA2F38C812AB}"/>
          </ac:picMkLst>
        </pc:pic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19" creationId="{D23BFAD1-DEC2-2DD4-8931-A19CEC922D3D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22" creationId="{86403621-3EA5-B3D6-9888-C26BF85C5B1A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33" creationId="{BBB4FE2C-25D8-8B9F-F869-CE310768BF73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39" creationId="{7A1CE46D-05F8-C775-CB93-AF13BCBC5ED9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47" creationId="{6AEAA633-73A0-A4D2-0572-BE45CB877548}"/>
          </ac:cxnSpMkLst>
        </pc:cxnChg>
        <pc:cxnChg chg="del mod">
          <ac:chgData name="Huber, Jack B" userId="18a03897-435f-46cb-8eab-eee31747b239" providerId="ADAL" clId="{6F512C02-9D2F-4734-B817-32836E7E4CB3}" dt="2023-09-29T20:19:45.435" v="33997" actId="478"/>
          <ac:cxnSpMkLst>
            <pc:docMk/>
            <pc:sldMk cId="2334438867" sldId="459"/>
            <ac:cxnSpMk id="56" creationId="{928B1650-0FF5-D187-5F0A-BE5366EFA843}"/>
          </ac:cxnSpMkLst>
        </pc:cxn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4074198870" sldId="459"/>
        </pc:sldMkLst>
        <pc:spChg chg="add del mod">
          <ac:chgData name="Huber, Jack B" userId="18a03897-435f-46cb-8eab-eee31747b239" providerId="ADAL" clId="{6F512C02-9D2F-4734-B817-32836E7E4CB3}" dt="2023-09-29T19:21:12.570" v="32509" actId="478"/>
          <ac:spMkLst>
            <pc:docMk/>
            <pc:sldMk cId="4074198870" sldId="459"/>
            <ac:spMk id="8" creationId="{452C3F6A-082E-ED38-6602-C6D48C6F4D14}"/>
          </ac:spMkLst>
        </pc:spChg>
        <pc:spChg chg="del mod">
          <ac:chgData name="Huber, Jack B" userId="18a03897-435f-46cb-8eab-eee31747b239" providerId="ADAL" clId="{6F512C02-9D2F-4734-B817-32836E7E4CB3}" dt="2023-09-29T19:20:44.992" v="32488" actId="478"/>
          <ac:spMkLst>
            <pc:docMk/>
            <pc:sldMk cId="4074198870" sldId="459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1:19.949" v="32510" actId="164"/>
          <ac:grpSpMkLst>
            <pc:docMk/>
            <pc:sldMk cId="4074198870" sldId="459"/>
            <ac:grpSpMk id="11" creationId="{80C8F47B-7C02-9515-4864-7878DAB675FE}"/>
          </ac:grpSpMkLst>
        </pc:grpChg>
        <pc:picChg chg="mod ord">
          <ac:chgData name="Huber, Jack B" userId="18a03897-435f-46cb-8eab-eee31747b239" providerId="ADAL" clId="{6F512C02-9D2F-4734-B817-32836E7E4CB3}" dt="2023-09-29T19:21:19.949" v="32510" actId="164"/>
          <ac:picMkLst>
            <pc:docMk/>
            <pc:sldMk cId="4074198870" sldId="459"/>
            <ac:picMk id="7" creationId="{0F92C172-B6C1-42A5-419E-364FF88EC026}"/>
          </ac:picMkLst>
        </pc:picChg>
        <pc:picChg chg="add mod">
          <ac:chgData name="Huber, Jack B" userId="18a03897-435f-46cb-8eab-eee31747b239" providerId="ADAL" clId="{6F512C02-9D2F-4734-B817-32836E7E4CB3}" dt="2023-09-29T19:21:19.949" v="32510" actId="164"/>
          <ac:picMkLst>
            <pc:docMk/>
            <pc:sldMk cId="4074198870" sldId="459"/>
            <ac:picMk id="10" creationId="{0BB4F3D7-9490-10AB-4086-A1B61407440C}"/>
          </ac:picMkLst>
        </pc:picChg>
      </pc:sldChg>
      <pc:sldChg chg="addSp delSp modSp add del mod delAnim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2915038114" sldId="460"/>
        </pc:sldMkLst>
        <pc:spChg chg="add del mod">
          <ac:chgData name="Huber, Jack B" userId="18a03897-435f-46cb-8eab-eee31747b239" providerId="ADAL" clId="{6F512C02-9D2F-4734-B817-32836E7E4CB3}" dt="2023-09-29T19:16:16.707" v="32381" actId="478"/>
          <ac:spMkLst>
            <pc:docMk/>
            <pc:sldMk cId="2915038114" sldId="460"/>
            <ac:spMk id="7" creationId="{508A5531-5AFF-B9B8-6735-8ABEB60224C4}"/>
          </ac:spMkLst>
        </pc:spChg>
        <pc:spChg chg="add del mod">
          <ac:chgData name="Huber, Jack B" userId="18a03897-435f-46cb-8eab-eee31747b239" providerId="ADAL" clId="{6F512C02-9D2F-4734-B817-32836E7E4CB3}" dt="2023-09-29T19:18:45.930" v="32433" actId="478"/>
          <ac:spMkLst>
            <pc:docMk/>
            <pc:sldMk cId="2915038114" sldId="460"/>
            <ac:spMk id="13" creationId="{C2BCA449-A37D-BB54-C090-C69BA9D48F89}"/>
          </ac:spMkLst>
        </pc:spChg>
        <pc:spChg chg="add del mod">
          <ac:chgData name="Huber, Jack B" userId="18a03897-435f-46cb-8eab-eee31747b239" providerId="ADAL" clId="{6F512C02-9D2F-4734-B817-32836E7E4CB3}" dt="2023-09-29T19:20:20.970" v="32480" actId="478"/>
          <ac:spMkLst>
            <pc:docMk/>
            <pc:sldMk cId="2915038114" sldId="460"/>
            <ac:spMk id="15" creationId="{416F97A0-6C3D-F343-1E55-63FA97BD1FCC}"/>
          </ac:spMkLst>
        </pc:spChg>
        <pc:spChg chg="del mod ord">
          <ac:chgData name="Huber, Jack B" userId="18a03897-435f-46cb-8eab-eee31747b239" providerId="ADAL" clId="{6F512C02-9D2F-4734-B817-32836E7E4CB3}" dt="2023-09-29T19:15:49.944" v="32378" actId="478"/>
          <ac:spMkLst>
            <pc:docMk/>
            <pc:sldMk cId="2915038114" sldId="460"/>
            <ac:spMk id="18" creationId="{43A43EC9-8046-3051-CFCB-EF8C8793746F}"/>
          </ac:spMkLst>
        </pc:spChg>
        <pc:grpChg chg="add mod">
          <ac:chgData name="Huber, Jack B" userId="18a03897-435f-46cb-8eab-eee31747b239" providerId="ADAL" clId="{6F512C02-9D2F-4734-B817-32836E7E4CB3}" dt="2023-09-29T19:20:30.450" v="32481" actId="164"/>
          <ac:grpSpMkLst>
            <pc:docMk/>
            <pc:sldMk cId="2915038114" sldId="460"/>
            <ac:grpSpMk id="19" creationId="{8CC7BE71-90CB-4957-3777-A621CD387C24}"/>
          </ac:grpSpMkLst>
        </pc:grpChg>
        <pc:picChg chg="del mod">
          <ac:chgData name="Huber, Jack B" userId="18a03897-435f-46cb-8eab-eee31747b239" providerId="ADAL" clId="{6F512C02-9D2F-4734-B817-32836E7E4CB3}" dt="2023-09-29T19:17:02.563" v="32390" actId="478"/>
          <ac:picMkLst>
            <pc:docMk/>
            <pc:sldMk cId="2915038114" sldId="460"/>
            <ac:picMk id="8" creationId="{9CCC4FAA-E32C-C347-C30D-7EE5DC81F376}"/>
          </ac:picMkLst>
        </pc:picChg>
        <pc:picChg chg="add del mod">
          <ac:chgData name="Huber, Jack B" userId="18a03897-435f-46cb-8eab-eee31747b239" providerId="ADAL" clId="{6F512C02-9D2F-4734-B817-32836E7E4CB3}" dt="2023-09-29T19:16:08.266" v="32380" actId="931"/>
          <ac:picMkLst>
            <pc:docMk/>
            <pc:sldMk cId="2915038114" sldId="460"/>
            <ac:picMk id="10" creationId="{F1F2342F-BAE2-5F65-4B75-4D51F8390E72}"/>
          </ac:picMkLst>
        </pc:picChg>
        <pc:picChg chg="add mod ord">
          <ac:chgData name="Huber, Jack B" userId="18a03897-435f-46cb-8eab-eee31747b239" providerId="ADAL" clId="{6F512C02-9D2F-4734-B817-32836E7E4CB3}" dt="2023-09-29T19:20:30.450" v="32481" actId="164"/>
          <ac:picMkLst>
            <pc:docMk/>
            <pc:sldMk cId="2915038114" sldId="460"/>
            <ac:picMk id="12" creationId="{E565953F-5400-5A36-9E69-41B5E5681C89}"/>
          </ac:picMkLst>
        </pc:picChg>
        <pc:picChg chg="add mod">
          <ac:chgData name="Huber, Jack B" userId="18a03897-435f-46cb-8eab-eee31747b239" providerId="ADAL" clId="{6F512C02-9D2F-4734-B817-32836E7E4CB3}" dt="2023-09-29T19:20:30.450" v="32481" actId="164"/>
          <ac:picMkLst>
            <pc:docMk/>
            <pc:sldMk cId="2915038114" sldId="460"/>
            <ac:picMk id="17" creationId="{E90CF8B7-166C-571A-2A74-9719559C2455}"/>
          </ac:picMkLst>
        </pc:picChg>
      </pc:sldChg>
      <pc:sldChg chg="addSp delSp modSp add mod ord modTransition delAnim replTag delTag">
        <pc:chgData name="Huber, Jack B" userId="18a03897-435f-46cb-8eab-eee31747b239" providerId="ADAL" clId="{6F512C02-9D2F-4734-B817-32836E7E4CB3}" dt="2023-10-29T19:54:42.739" v="38080"/>
        <pc:sldMkLst>
          <pc:docMk/>
          <pc:sldMk cId="4208437396" sldId="460"/>
        </pc:sldMkLst>
        <pc:spChg chg="mod">
          <ac:chgData name="Huber, Jack B" userId="18a03897-435f-46cb-8eab-eee31747b239" providerId="ADAL" clId="{6F512C02-9D2F-4734-B817-32836E7E4CB3}" dt="2023-09-29T22:25:59.440" v="36901" actId="403"/>
          <ac:spMkLst>
            <pc:docMk/>
            <pc:sldMk cId="4208437396" sldId="460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2:49:35.452" v="37794" actId="20577"/>
          <ac:spMkLst>
            <pc:docMk/>
            <pc:sldMk cId="4208437396" sldId="460"/>
            <ac:spMk id="8" creationId="{70E314D9-4377-84BC-FEF4-66F431AF77B5}"/>
          </ac:spMkLst>
        </pc:spChg>
        <pc:graphicFrameChg chg="add del mod modGraphic">
          <ac:chgData name="Huber, Jack B" userId="18a03897-435f-46cb-8eab-eee31747b239" providerId="ADAL" clId="{6F512C02-9D2F-4734-B817-32836E7E4CB3}" dt="2023-09-29T22:26:28.929" v="36902" actId="478"/>
          <ac:graphicFrameMkLst>
            <pc:docMk/>
            <pc:sldMk cId="4208437396" sldId="460"/>
            <ac:graphicFrameMk id="9" creationId="{739A31A4-76D9-BBA7-4904-6E172536D53B}"/>
          </ac:graphicFrameMkLst>
        </pc:graphicFrameChg>
        <pc:picChg chg="add del mod">
          <ac:chgData name="Huber, Jack B" userId="18a03897-435f-46cb-8eab-eee31747b239" providerId="ADAL" clId="{6F512C02-9D2F-4734-B817-32836E7E4CB3}" dt="2023-09-29T20:56:20.327" v="34427" actId="478"/>
          <ac:picMkLst>
            <pc:docMk/>
            <pc:sldMk cId="4208437396" sldId="460"/>
            <ac:picMk id="2" creationId="{9AB577B8-FF48-2091-AA89-C3994F9127D5}"/>
          </ac:picMkLst>
        </pc:picChg>
        <pc:picChg chg="del">
          <ac:chgData name="Huber, Jack B" userId="18a03897-435f-46cb-8eab-eee31747b239" providerId="ADAL" clId="{6F512C02-9D2F-4734-B817-32836E7E4CB3}" dt="2023-09-29T20:23:19.067" v="34040" actId="478"/>
          <ac:picMkLst>
            <pc:docMk/>
            <pc:sldMk cId="4208437396" sldId="460"/>
            <ac:picMk id="7" creationId="{0B52E02B-E0C6-6F08-1064-437DF1FD0717}"/>
          </ac:picMkLst>
        </pc:picChg>
        <pc:picChg chg="del">
          <ac:chgData name="Huber, Jack B" userId="18a03897-435f-46cb-8eab-eee31747b239" providerId="ADAL" clId="{6F512C02-9D2F-4734-B817-32836E7E4CB3}" dt="2023-09-29T20:23:17.028" v="34039" actId="478"/>
          <ac:picMkLst>
            <pc:docMk/>
            <pc:sldMk cId="4208437396" sldId="460"/>
            <ac:picMk id="10" creationId="{9E3D62DA-8D63-5A43-2D27-26D686BA55B2}"/>
          </ac:picMkLst>
        </pc:picChg>
      </pc:sldChg>
      <pc:sldChg chg="addSp delSp modSp add del mod modAnim replTag delTag">
        <pc:chgData name="Huber, Jack B" userId="18a03897-435f-46cb-8eab-eee31747b239" providerId="ADAL" clId="{6F512C02-9D2F-4734-B817-32836E7E4CB3}" dt="2023-09-29T19:29:57.213" v="32694" actId="47"/>
        <pc:sldMkLst>
          <pc:docMk/>
          <pc:sldMk cId="545841794" sldId="461"/>
        </pc:sldMkLst>
        <pc:grpChg chg="del">
          <ac:chgData name="Huber, Jack B" userId="18a03897-435f-46cb-8eab-eee31747b239" providerId="ADAL" clId="{6F512C02-9D2F-4734-B817-32836E7E4CB3}" dt="2023-09-29T19:23:21.521" v="32573" actId="478"/>
          <ac:grpSpMkLst>
            <pc:docMk/>
            <pc:sldMk cId="545841794" sldId="461"/>
            <ac:grpSpMk id="11" creationId="{1D3C992D-560E-76A8-FD2E-F362E47A61D2}"/>
          </ac:grpSpMkLst>
        </pc:grpChg>
        <pc:picChg chg="add mod ord">
          <ac:chgData name="Huber, Jack B" userId="18a03897-435f-46cb-8eab-eee31747b239" providerId="ADAL" clId="{6F512C02-9D2F-4734-B817-32836E7E4CB3}" dt="2023-09-29T19:28:30.911" v="32651" actId="1076"/>
          <ac:picMkLst>
            <pc:docMk/>
            <pc:sldMk cId="545841794" sldId="461"/>
            <ac:picMk id="7" creationId="{06D57FA0-03DB-28EE-A33C-28E04B2350B4}"/>
          </ac:picMkLst>
        </pc:picChg>
        <pc:picChg chg="add mod ord">
          <ac:chgData name="Huber, Jack B" userId="18a03897-435f-46cb-8eab-eee31747b239" providerId="ADAL" clId="{6F512C02-9D2F-4734-B817-32836E7E4CB3}" dt="2023-09-29T19:27:50.906" v="32646" actId="1076"/>
          <ac:picMkLst>
            <pc:docMk/>
            <pc:sldMk cId="545841794" sldId="461"/>
            <ac:picMk id="9" creationId="{7B0EBD7F-F4A8-BCAD-C172-AFEEECDB2682}"/>
          </ac:picMkLst>
        </pc:picChg>
        <pc:picChg chg="add mod ord">
          <ac:chgData name="Huber, Jack B" userId="18a03897-435f-46cb-8eab-eee31747b239" providerId="ADAL" clId="{6F512C02-9D2F-4734-B817-32836E7E4CB3}" dt="2023-09-29T19:27:33.676" v="32644" actId="1076"/>
          <ac:picMkLst>
            <pc:docMk/>
            <pc:sldMk cId="545841794" sldId="461"/>
            <ac:picMk id="13" creationId="{4CFBD599-9560-FB55-9D03-630A30DFCE2D}"/>
          </ac:picMkLst>
        </pc:picChg>
      </pc:sldChg>
      <pc:sldChg chg="addSp delSp modSp add mod modTransition replTag delTag">
        <pc:chgData name="Huber, Jack B" userId="18a03897-435f-46cb-8eab-eee31747b239" providerId="ADAL" clId="{6F512C02-9D2F-4734-B817-32836E7E4CB3}" dt="2023-10-12T21:50:09.556" v="38022"/>
        <pc:sldMkLst>
          <pc:docMk/>
          <pc:sldMk cId="1435457825" sldId="461"/>
        </pc:sldMkLst>
        <pc:spChg chg="mod">
          <ac:chgData name="Huber, Jack B" userId="18a03897-435f-46cb-8eab-eee31747b239" providerId="ADAL" clId="{6F512C02-9D2F-4734-B817-32836E7E4CB3}" dt="2023-09-29T22:25:42.865" v="36883" actId="20577"/>
          <ac:spMkLst>
            <pc:docMk/>
            <pc:sldMk cId="1435457825" sldId="461"/>
            <ac:spMk id="5" creationId="{11361F01-CD5A-C759-B148-E8C14AC03EA9}"/>
          </ac:spMkLst>
        </pc:spChg>
        <pc:spChg chg="add mod">
          <ac:chgData name="Huber, Jack B" userId="18a03897-435f-46cb-8eab-eee31747b239" providerId="ADAL" clId="{6F512C02-9D2F-4734-B817-32836E7E4CB3}" dt="2023-09-29T20:49:15.029" v="34212" actId="1076"/>
          <ac:spMkLst>
            <pc:docMk/>
            <pc:sldMk cId="1435457825" sldId="461"/>
            <ac:spMk id="10" creationId="{966E7835-FFDC-CC03-8E92-825983F1D3E7}"/>
          </ac:spMkLst>
        </pc:spChg>
        <pc:spChg chg="add mod">
          <ac:chgData name="Huber, Jack B" userId="18a03897-435f-46cb-8eab-eee31747b239" providerId="ADAL" clId="{6F512C02-9D2F-4734-B817-32836E7E4CB3}" dt="2023-09-29T22:36:22.243" v="37478" actId="1035"/>
          <ac:spMkLst>
            <pc:docMk/>
            <pc:sldMk cId="1435457825" sldId="461"/>
            <ac:spMk id="12" creationId="{2034B230-6F92-15CE-042D-9B3DED125975}"/>
          </ac:spMkLst>
        </pc:spChg>
        <pc:spChg chg="add mod">
          <ac:chgData name="Huber, Jack B" userId="18a03897-435f-46cb-8eab-eee31747b239" providerId="ADAL" clId="{6F512C02-9D2F-4734-B817-32836E7E4CB3}" dt="2023-09-29T22:36:28.946" v="37480" actId="1076"/>
          <ac:spMkLst>
            <pc:docMk/>
            <pc:sldMk cId="1435457825" sldId="461"/>
            <ac:spMk id="13" creationId="{A963CEA3-9FF3-15AB-39F6-B69D4FE33499}"/>
          </ac:spMkLst>
        </pc:spChg>
        <pc:spChg chg="add mod">
          <ac:chgData name="Huber, Jack B" userId="18a03897-435f-46cb-8eab-eee31747b239" providerId="ADAL" clId="{6F512C02-9D2F-4734-B817-32836E7E4CB3}" dt="2023-09-29T22:36:31.215" v="37481" actId="1076"/>
          <ac:spMkLst>
            <pc:docMk/>
            <pc:sldMk cId="1435457825" sldId="461"/>
            <ac:spMk id="14" creationId="{33408799-C4C1-71FD-A14D-EB707CA4A138}"/>
          </ac:spMkLst>
        </pc:spChg>
        <pc:spChg chg="add del mod">
          <ac:chgData name="Huber, Jack B" userId="18a03897-435f-46cb-8eab-eee31747b239" providerId="ADAL" clId="{6F512C02-9D2F-4734-B817-32836E7E4CB3}" dt="2023-09-29T22:19:44.173" v="36823" actId="478"/>
          <ac:spMkLst>
            <pc:docMk/>
            <pc:sldMk cId="1435457825" sldId="461"/>
            <ac:spMk id="15" creationId="{98AADDDD-72DB-AE3C-A12A-423F385EF4B2}"/>
          </ac:spMkLst>
        </pc:spChg>
        <pc:picChg chg="add mod modCrop">
          <ac:chgData name="Huber, Jack B" userId="18a03897-435f-46cb-8eab-eee31747b239" providerId="ADAL" clId="{6F512C02-9D2F-4734-B817-32836E7E4CB3}" dt="2023-09-29T22:19:50.220" v="36825" actId="14100"/>
          <ac:picMkLst>
            <pc:docMk/>
            <pc:sldMk cId="1435457825" sldId="461"/>
            <ac:picMk id="7" creationId="{400B756C-159E-6DF8-8A36-47AEB1A00A2E}"/>
          </ac:picMkLst>
        </pc:picChg>
        <pc:picChg chg="add del mod modCrop">
          <ac:chgData name="Huber, Jack B" userId="18a03897-435f-46cb-8eab-eee31747b239" providerId="ADAL" clId="{6F512C02-9D2F-4734-B817-32836E7E4CB3}" dt="2023-09-29T20:47:25.699" v="34145" actId="478"/>
          <ac:picMkLst>
            <pc:docMk/>
            <pc:sldMk cId="1435457825" sldId="461"/>
            <ac:picMk id="9" creationId="{9C15C1F9-56FD-9539-B1F7-7B47CA74619A}"/>
          </ac:picMkLst>
        </pc:picChg>
        <pc:picChg chg="add mod modCrop">
          <ac:chgData name="Huber, Jack B" userId="18a03897-435f-46cb-8eab-eee31747b239" providerId="ADAL" clId="{6F512C02-9D2F-4734-B817-32836E7E4CB3}" dt="2023-09-29T22:36:25.778" v="37479" actId="14100"/>
          <ac:picMkLst>
            <pc:docMk/>
            <pc:sldMk cId="1435457825" sldId="461"/>
            <ac:picMk id="11" creationId="{1287309D-7683-3621-0AB4-786A22D0BE85}"/>
          </ac:picMkLst>
        </pc:picChg>
      </pc:sldChg>
      <pc:sldChg chg="delSp new del mod replTag delTag">
        <pc:chgData name="Huber, Jack B" userId="18a03897-435f-46cb-8eab-eee31747b239" providerId="ADAL" clId="{6F512C02-9D2F-4734-B817-32836E7E4CB3}" dt="2023-09-29T22:10:33.366" v="36381" actId="47"/>
        <pc:sldMkLst>
          <pc:docMk/>
          <pc:sldMk cId="742037188" sldId="462"/>
        </pc:sldMkLst>
        <pc:spChg chg="del">
          <ac:chgData name="Huber, Jack B" userId="18a03897-435f-46cb-8eab-eee31747b239" providerId="ADAL" clId="{6F512C02-9D2F-4734-B817-32836E7E4CB3}" dt="2023-09-29T22:06:07.692" v="36377" actId="478"/>
          <ac:spMkLst>
            <pc:docMk/>
            <pc:sldMk cId="742037188" sldId="462"/>
            <ac:spMk id="2" creationId="{EC57BF95-BC68-7F99-774E-2340962A74EE}"/>
          </ac:spMkLst>
        </pc:spChg>
        <pc:spChg chg="del">
          <ac:chgData name="Huber, Jack B" userId="18a03897-435f-46cb-8eab-eee31747b239" providerId="ADAL" clId="{6F512C02-9D2F-4734-B817-32836E7E4CB3}" dt="2023-09-29T22:06:05.783" v="36376" actId="478"/>
          <ac:spMkLst>
            <pc:docMk/>
            <pc:sldMk cId="742037188" sldId="462"/>
            <ac:spMk id="5" creationId="{F59A5BB2-94BB-09B6-2EA3-17D9EE52A2AC}"/>
          </ac:spMkLst>
        </pc:spChg>
        <pc:spChg chg="del">
          <ac:chgData name="Huber, Jack B" userId="18a03897-435f-46cb-8eab-eee31747b239" providerId="ADAL" clId="{6F512C02-9D2F-4734-B817-32836E7E4CB3}" dt="2023-09-29T22:06:11.122" v="36378" actId="478"/>
          <ac:spMkLst>
            <pc:docMk/>
            <pc:sldMk cId="742037188" sldId="462"/>
            <ac:spMk id="6" creationId="{A0228EFA-DD1E-CBC5-AD5D-C9EFE5289288}"/>
          </ac:spMkLst>
        </pc:spChg>
      </pc:sldChg>
      <pc:sldMasterChg chg="modTransition modSldLayout">
        <pc:chgData name="Huber, Jack B" userId="18a03897-435f-46cb-8eab-eee31747b239" providerId="ADAL" clId="{6F512C02-9D2F-4734-B817-32836E7E4CB3}" dt="2023-09-26T17:16:26.978" v="21398"/>
        <pc:sldMasterMkLst>
          <pc:docMk/>
          <pc:sldMasterMk cId="2021956155" sldId="2147483648"/>
        </pc:sldMasterMkLst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757668233" sldId="214748365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178147714" sldId="214748365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28700923" sldId="214748366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621739863" sldId="2147483664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639093377" sldId="2147483665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907176279" sldId="214748371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435092758" sldId="2147483718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58620937" sldId="214748372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485830856" sldId="214748372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793070454" sldId="2147483724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26991764" sldId="2147483725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921775095" sldId="2147483730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437871907" sldId="214748373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915507228" sldId="2147483739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29930486" sldId="2147483740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25334924" sldId="2147483741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2246366920" sldId="2147483742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808827592" sldId="2147483743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61975725" sldId="2147483746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1814354101" sldId="2147483748"/>
          </pc:sldLayoutMkLst>
        </pc:sldLayoutChg>
        <pc:sldLayoutChg chg="modTransition">
          <pc:chgData name="Huber, Jack B" userId="18a03897-435f-46cb-8eab-eee31747b239" providerId="ADAL" clId="{6F512C02-9D2F-4734-B817-32836E7E4CB3}" dt="2023-09-26T17:16:26.978" v="21398"/>
          <pc:sldLayoutMkLst>
            <pc:docMk/>
            <pc:sldMasterMk cId="2021956155" sldId="2147483648"/>
            <pc:sldLayoutMk cId="335438398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9E93A8-0CDF-6F46-9D12-BC5213749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55C6C-ADD0-FF4A-9C85-59F68D9732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A24A5-CE43-6B40-B16A-DD86A6E1E3DA}" type="datetimeFigureOut">
              <a:rPr lang="en-US">
                <a:latin typeface="Arial" panose="020B0604020202020204" pitchFamily="34" charset="0"/>
              </a:rPr>
              <a:t>1/19/24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47296-B732-A740-A439-624FA277C9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5FEF3-BDA4-0C48-85D9-DC663D677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CE0D-82DA-1E49-B2F1-202A9B814425}" type="slidenum">
              <a:rPr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1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A59EE93-7BCA-C948-B45E-4D9E631B51E6}" type="datetimeFigureOut">
              <a:rPr lang="en-US"/>
              <a:pPr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0F09D18-EB49-094A-868B-44F9DCDBE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09D18-EB49-094A-868B-44F9DCDBE2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ct val="1000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9B4EB-2745-E241-ACD9-D4FA90BB00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Optional entity name here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6438951D-F0FD-D64C-8544-37086D3E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488" y="459971"/>
            <a:ext cx="3871800" cy="875861"/>
          </a:xfrm>
          <a:prstGeom prst="rect">
            <a:avLst/>
          </a:prstGeom>
        </p:spPr>
      </p:pic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B2DDDF77-031E-9691-43F5-C2E3906DB1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93565" y="1592983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 dirty="0"/>
              <a:t>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24378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6B805C-4289-4A4F-A5CB-6D24B23192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708F8FD-29E4-534C-B46A-E88F322B7E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en_emphasis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17E96-41B0-6043-94A0-7958ABA0E3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4466"/>
            <a:ext cx="12176124" cy="685621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625975"/>
          </a:xfrm>
          <a:prstGeom prst="rect">
            <a:avLst/>
          </a:prstGeo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3" y="460377"/>
            <a:ext cx="5519738" cy="876299"/>
          </a:xfrm>
        </p:spPr>
        <p:txBody>
          <a:bodyPr rIns="182880"/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4D15A8-0DC5-1D44-871A-8715FE9075D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7125" y="0"/>
            <a:ext cx="5981700" cy="6235700"/>
          </a:xfrm>
          <a:solidFill>
            <a:schemeClr val="bg2"/>
          </a:solidFill>
        </p:spPr>
        <p:txBody>
          <a:bodyPr tIns="246888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2F0A056-0B18-7944-8267-5ED5068916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1585AACF-AC15-EB44-8BF3-EECB215C74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07125" y="1565275"/>
            <a:ext cx="5516563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9485F-2504-DB4F-8986-733F6BB6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ED05-9541-9E43-A9E9-F7AF32020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7E0CD-95EC-D64B-A5B4-7E6A4305F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AFEAAA4-A6C0-524F-B014-1359A37D2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5A43775-06B1-8943-A772-92D2F6C26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5521325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405BF37-0F3C-A14F-A431-C0CF9B469A5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03950" y="1565275"/>
            <a:ext cx="5519737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980FA-94D4-B744-940F-1762A1F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94DC5-8B7A-D745-80AC-D8096EFBBC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CDEB6-DE13-5C42-9BA8-E0881A57A4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8FD6382-9987-AD42-A0B6-F99B6DBA1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3685687-E0F9-694C-84AE-E83E695386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360680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58796C-0900-9A45-8B99-F3286607B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7363" y="1565274"/>
            <a:ext cx="3600450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10CEEE-44F4-A94D-887C-4BA6F4BD9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565274"/>
            <a:ext cx="3595687" cy="4460876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41B34-2ABC-8743-A1B0-F7820104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3536D-2915-5449-B38E-6C7E34FF6B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C7ADC-D6FA-FF4F-B56A-83A137D172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8B7C91C-6D62-514E-9084-FFFBBCE368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B1805A3-10C9-A145-87F8-649559125E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65275"/>
            <a:ext cx="12188825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7D24361-0131-5F4D-921D-F464A39CB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0375" y="1565275"/>
            <a:ext cx="5521326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A70471A-2483-834A-B4BF-95CCD4F1DD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7125" y="1565275"/>
            <a:ext cx="5518148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AE0A95C3-1A59-9C4A-A7E7-DED9053E2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2745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385124E6-D0F8-E744-B48A-D494C141D1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402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D8DB38B-B21C-F94B-A5B0-E4433CE388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30843" y="1565275"/>
            <a:ext cx="3594430" cy="4670425"/>
          </a:xfrm>
          <a:prstGeom prst="rect">
            <a:avLst/>
          </a:prstGeom>
          <a:solidFill>
            <a:schemeClr val="bg2"/>
          </a:solidFill>
        </p:spPr>
        <p:txBody>
          <a:bodyPr tIns="256032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3AC8480-5EAC-7F49-895C-4761CA6DB2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613816-4C81-B643-BB57-8793025BDC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1962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88A2-6DC7-F544-BC62-67B9BBAF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8FA52-93AF-3647-8BCD-E2708C2899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DAE5-69C4-904C-8E82-99AB49AF2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2D3C67-CB50-4444-AC96-54ECF13E9C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1010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28E25CCF-07B7-A64E-83A7-2424DA4262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3238" y="1565276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35C026E3-1BC8-C24D-A450-AC969ABE647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1962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785BD7F-3209-CB4A-92CB-453DC13D14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1010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7A901A0-E124-4641-8B3C-E8E4439FB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3238" y="4018191"/>
            <a:ext cx="3605213" cy="2222953"/>
          </a:xfrm>
          <a:prstGeom prst="rect">
            <a:avLst/>
          </a:prstGeom>
          <a:solidFill>
            <a:schemeClr val="bg2"/>
          </a:solidFill>
        </p:spPr>
        <p:txBody>
          <a:bodyPr tIns="1463040"/>
          <a:lstStyle>
            <a:lvl1pPr algn="ctr">
              <a:defRPr/>
            </a:lvl1pPr>
          </a:lstStyle>
          <a:p>
            <a:r>
              <a:rPr lang="en-US"/>
              <a:t>click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63AF6966-246F-F74F-990A-20543F800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eadlin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10939-2A1A-454B-A3D3-B58458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17F03-CAA6-274E-B747-6A10AA017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CD19-27E7-6640-8910-B592B689E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C3A12C-4C53-C643-B254-4134FB831E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B36794C-3554-0D4F-AED7-DA16403437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92D50-CDA3-7346-8EB9-A580600DD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0"/>
            <a:ext cx="12176126" cy="68562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712B30-2C20-A249-A5F8-9585689F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0"/>
            <a:ext cx="5524499" cy="2072148"/>
          </a:xfrm>
        </p:spPr>
        <p:txBody>
          <a:bodyPr lIns="0" tIns="182880" rIns="0" bIns="0" anchor="t" anchorCtr="0">
            <a:noAutofit/>
          </a:bodyPr>
          <a:lstStyle>
            <a:lvl1pPr>
              <a:lnSpc>
                <a:spcPct val="100000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236500E3-B401-FF4F-BD1E-30549750FB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55612" y="6026150"/>
            <a:ext cx="5526087" cy="20955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0">
              <a:defRPr sz="1600" b="0" i="0">
                <a:solidFill>
                  <a:schemeClr val="accent2"/>
                </a:solidFill>
                <a:latin typeface="+mn-lt"/>
              </a:defRPr>
            </a:lvl2pPr>
            <a:lvl3pPr marL="0">
              <a:defRPr sz="1600" b="0" i="0">
                <a:solidFill>
                  <a:schemeClr val="accent2"/>
                </a:solidFill>
                <a:latin typeface="+mn-lt"/>
              </a:defRPr>
            </a:lvl3pPr>
            <a:lvl4pPr marL="0">
              <a:defRPr sz="1600" b="0" i="0">
                <a:solidFill>
                  <a:schemeClr val="accent2"/>
                </a:solidFill>
                <a:latin typeface="+mn-lt"/>
              </a:defRPr>
            </a:lvl4pPr>
            <a:lvl5pPr marL="0">
              <a:defRPr sz="1600" b="0" i="0">
                <a:solidFill>
                  <a:schemeClr val="accent2"/>
                </a:solidFill>
                <a:latin typeface="+mn-lt"/>
              </a:defRPr>
            </a:lvl5pPr>
            <a:lvl6pPr marL="0">
              <a:defRPr sz="1600" b="0" i="0">
                <a:solidFill>
                  <a:schemeClr val="accent2"/>
                </a:solidFill>
                <a:latin typeface="+mn-lt"/>
              </a:defRPr>
            </a:lvl6pPr>
            <a:lvl7pPr marL="0">
              <a:defRPr sz="1600" b="0" i="0">
                <a:solidFill>
                  <a:schemeClr val="accent2"/>
                </a:solidFill>
                <a:latin typeface="+mn-lt"/>
              </a:defRPr>
            </a:lvl7pPr>
            <a:lvl8pPr marL="0">
              <a:defRPr sz="1600">
                <a:solidFill>
                  <a:schemeClr val="accent2"/>
                </a:solidFill>
                <a:latin typeface="+mn-lt"/>
              </a:defRPr>
            </a:lvl8pPr>
            <a:lvl9pPr marL="0">
              <a:defRPr sz="1600" b="0" i="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6777289-C0C1-334A-8FF5-A7A32CAB86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5501148"/>
            <a:ext cx="5521325" cy="52500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6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16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9B4EB-2745-E241-ACD9-D4FA90BB00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9603"/>
            <a:ext cx="5524500" cy="919398"/>
          </a:xfrm>
          <a:prstGeom prst="rect">
            <a:avLst/>
          </a:prstGeom>
        </p:spPr>
        <p:txBody>
          <a:bodyPr lIns="0" tIns="182880"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1" i="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3pPr>
            <a:lvl4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4pPr>
            <a:lvl5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5pPr>
            <a:lvl6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6pPr>
            <a:lvl7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7pPr>
            <a:lvl8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8pPr>
            <a:lvl9pPr marL="0" indent="0">
              <a:lnSpc>
                <a:spcPts val="2300"/>
              </a:lnSpc>
              <a:spcAft>
                <a:spcPts val="0"/>
              </a:spcAft>
              <a:buFontTx/>
              <a:buNone/>
              <a:defRPr sz="2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Optional entity name here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6438951D-F0FD-D64C-8544-37086D3ED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488" y="459971"/>
            <a:ext cx="3871800" cy="875861"/>
          </a:xfrm>
          <a:prstGeom prst="rect">
            <a:avLst/>
          </a:prstGeom>
        </p:spPr>
      </p:pic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B2DDDF77-031E-9691-43F5-C2E3906DB1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93565" y="1592983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 dirty="0"/>
              <a:t>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3354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08E4-D386-B847-8C40-B238AEF16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2486B-E4E0-864C-AD6A-844984E8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9251CD-879C-8D48-9F0E-C31C0F2CC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63313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4FF1FCE-0A27-B641-A8D4-2D6BF0C9A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59479C-23FD-2645-A8EC-4A5C82CC4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91" y="4465"/>
            <a:ext cx="12163442" cy="68490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6519AA-886C-374C-9E64-EA02923C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1565275"/>
            <a:ext cx="7435850" cy="4625975"/>
          </a:xfrm>
        </p:spPr>
        <p:txBody>
          <a:bodyPr lIns="0" tIns="1920240" rIns="457200" bIns="457200" anchor="ctr" anchorCtr="0">
            <a:noAutofit/>
          </a:bodyPr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01889-E475-414D-B7B7-3802EF0FF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D9C9-4173-A847-A399-5D48DC63E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215837F-1F48-E143-8AD0-593D1C3E3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4670426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  <a:lvl6pPr>
              <a:spcAft>
                <a:spcPts val="900"/>
              </a:spcAft>
              <a:defRPr/>
            </a:lvl6pPr>
            <a:lvl7pPr>
              <a:spcAft>
                <a:spcPts val="900"/>
              </a:spcAft>
              <a:defRPr/>
            </a:lvl7pPr>
            <a:lvl8pPr>
              <a:spcAft>
                <a:spcPts val="900"/>
              </a:spcAft>
              <a:defRPr/>
            </a:lvl8pPr>
            <a:lvl9pPr>
              <a:spcAft>
                <a:spcPts val="9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47485A-0FFB-6E43-9C4B-661F7544E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 dirty="0"/>
              <a:t>Swedish Learning &amp; Celebration Day 2023​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080C6C-DD3D-FE49-ACFE-18F1ACCE57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A1257-D244-A74E-A109-73B6780C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47C43D2-9302-4340-936F-671BAD9988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11263312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E92AD83-99F1-2248-A1CE-BC1CECA06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6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image_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8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EC4C-31C0-5C45-8EBF-3D715F38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CF7C-AEED-9442-BF77-97C8CDF2A7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Swedish Learning &amp; Celebration Day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D69AC-1AD2-4B4F-889E-14CA97CA31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17A45A-2B90-3C40-A814-D8341AF92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3238" y="1565275"/>
            <a:ext cx="3600450" cy="4670425"/>
          </a:xfrm>
          <a:solidFill>
            <a:schemeClr val="bg2"/>
          </a:solidFill>
        </p:spPr>
        <p:txBody>
          <a:bodyPr tIns="173736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C92AF3-CE56-204D-ADAA-C210A8935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8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EE43D5-65E7-A44C-AC19-7443827B8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375" y="1565274"/>
            <a:ext cx="7437437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64EEA21B-C8A4-CC4F-BBD2-4F30B712F0E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9F403-8A76-3041-9EBD-D42DD6A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3619C-DDCB-D447-AB2E-B38F2AF52D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953C7-9993-2D49-B25D-1D99D8229D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C9D6D5D-A833-9049-810F-6E3112E2BC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1A8CDF03-E7E1-584F-9256-EA6C4ED2F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/3_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2F726-FAFB-554D-BEFC-7C5EBC92E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7435849" cy="4460876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F4E4CF-00FB-2840-B337-631C2E32848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123238" y="1565275"/>
            <a:ext cx="3600450" cy="4670425"/>
          </a:xfrm>
          <a:noFill/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0B7BE-3463-484E-9D3C-74D6D678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82A4F-356C-BF46-9CDC-9F4C22050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92D2-C982-9D40-9EE7-012C8B2D0F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CD185C-29F9-B046-A597-075B3319B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375" y="6026150"/>
            <a:ext cx="7437437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12B2CC-E1F7-8249-8A02-B147F4CC6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950" y="1565275"/>
            <a:ext cx="5519738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4482540-A651-6644-821A-C86BE0111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49"/>
            <a:ext cx="11255375" cy="209551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662D422-BCC2-A645-A6DD-B2C1E47E2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mp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24820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8F11314-FE33-0741-BC75-8FADD2AA01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63038" y="1565275"/>
            <a:ext cx="5260650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2C2CE8-EFEE-CD4D-9F7A-8F814C65D488}"/>
              </a:ext>
            </a:extLst>
          </p:cNvPr>
          <p:cNvGrpSpPr/>
          <p:nvPr userDrawn="1"/>
        </p:nvGrpSpPr>
        <p:grpSpPr>
          <a:xfrm>
            <a:off x="5981700" y="2300287"/>
            <a:ext cx="220916" cy="3200400"/>
            <a:chOff x="3313099" y="1275353"/>
            <a:chExt cx="220916" cy="32004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E21523-0773-8448-BBE7-842B0EB85CCC}"/>
                </a:ext>
              </a:extLst>
            </p:cNvPr>
            <p:cNvCxnSpPr/>
            <p:nvPr/>
          </p:nvCxnSpPr>
          <p:spPr>
            <a:xfrm>
              <a:off x="3423557" y="1275353"/>
              <a:ext cx="0" cy="3200400"/>
            </a:xfrm>
            <a:prstGeom prst="line">
              <a:avLst/>
            </a:prstGeom>
            <a:ln w="19050" cap="rnd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B7E47A-97E3-E24D-B81A-E76313621332}"/>
                </a:ext>
              </a:extLst>
            </p:cNvPr>
            <p:cNvGrpSpPr/>
            <p:nvPr/>
          </p:nvGrpSpPr>
          <p:grpSpPr>
            <a:xfrm>
              <a:off x="3313099" y="2761253"/>
              <a:ext cx="220916" cy="228601"/>
              <a:chOff x="4378684" y="648989"/>
              <a:chExt cx="244638" cy="246222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A2947867-90B1-0349-8276-C0CDD1000071}"/>
                  </a:ext>
                </a:extLst>
              </p:cNvPr>
              <p:cNvSpPr/>
              <p:nvPr/>
            </p:nvSpPr>
            <p:spPr>
              <a:xfrm>
                <a:off x="4378684" y="648990"/>
                <a:ext cx="164592" cy="246221"/>
              </a:xfrm>
              <a:prstGeom prst="chevron">
                <a:avLst/>
              </a:prstGeom>
              <a:solidFill>
                <a:srgbClr val="00539B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06F0CFD7-88FE-EF4A-8A44-46A3EA942967}"/>
                  </a:ext>
                </a:extLst>
              </p:cNvPr>
              <p:cNvSpPr/>
              <p:nvPr/>
            </p:nvSpPr>
            <p:spPr>
              <a:xfrm>
                <a:off x="4458730" y="648989"/>
                <a:ext cx="164592" cy="246221"/>
              </a:xfrm>
              <a:prstGeom prst="chevron">
                <a:avLst/>
              </a:prstGeom>
              <a:solidFill>
                <a:srgbClr val="42964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CB2129-0503-DB47-90B1-AFA35A72C6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11255366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A065F1C-4A8C-3742-9415-7112A14564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DFC3-0EA2-484B-91B3-4624904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17CCE-4148-054E-BC25-74B1DEEB23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Swedish Learning &amp; Celebration Day 2023​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E03CA-2B98-C24A-8A25-E877797BA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D8A9-EA01-D644-896A-9C8B48D82E4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3075" y="1565275"/>
            <a:ext cx="5508625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E3EAC2-B124-7241-A76C-C15FC8C2B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3950" y="1565275"/>
            <a:ext cx="5521325" cy="4670425"/>
          </a:xfrm>
          <a:solidFill>
            <a:schemeClr val="bg2"/>
          </a:solidFill>
        </p:spPr>
        <p:txBody>
          <a:bodyPr tIns="164592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26A4FEB-16FA-5B47-8307-522D5CCBE2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375" y="6026150"/>
            <a:ext cx="5521325" cy="209550"/>
          </a:xfrm>
          <a:prstGeom prst="rect">
            <a:avLst/>
          </a:prstGeom>
        </p:spPr>
        <p:txBody>
          <a:bodyPr tIns="0" rIns="2560320">
            <a:noAutofit/>
          </a:bodyPr>
          <a:lstStyle>
            <a:lvl1pPr>
              <a:spcAft>
                <a:spcPts val="900"/>
              </a:spcAft>
              <a:defRPr sz="1000">
                <a:solidFill>
                  <a:schemeClr val="tx2"/>
                </a:solidFill>
              </a:defRPr>
            </a:lvl1pPr>
            <a:lvl2pPr>
              <a:spcAft>
                <a:spcPts val="900"/>
              </a:spcAft>
              <a:defRPr sz="1000" b="0">
                <a:solidFill>
                  <a:schemeClr val="tx2"/>
                </a:solidFill>
              </a:defRPr>
            </a:lvl2pPr>
            <a:lvl3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3pPr>
            <a:lvl4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4pPr>
            <a:lvl5pPr marL="22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5pPr>
            <a:lvl6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6pPr>
            <a:lvl7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7pPr>
            <a:lvl8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8pPr>
            <a:lvl9pPr marL="0" indent="0">
              <a:spcAft>
                <a:spcPts val="900"/>
              </a:spcAft>
              <a:buFontTx/>
              <a:buNone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Insert footnote here if needed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BD089DF-BD16-034F-AE53-C38A169F7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94" y="6249212"/>
            <a:ext cx="2636049" cy="5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8C773-5BC3-C84A-9D0E-9A61EA94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  <a:prstGeom prst="rect">
            <a:avLst/>
          </a:prstGeom>
        </p:spPr>
        <p:txBody>
          <a:bodyPr vert="horz" lIns="0" tIns="0" rIns="182880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B854-2C83-5047-BB3A-DDA60915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 cap="none" baseline="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dirty="0"/>
              <a:t>Swedish Learning &amp; Celebration Day 2023​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8AD5-8EBC-D94E-98B2-20AFAF1B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3150" y="6432562"/>
            <a:ext cx="492123" cy="23192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0" i="0">
                <a:solidFill>
                  <a:schemeClr val="accent1"/>
                </a:solidFill>
                <a:latin typeface="+mn-lt"/>
              </a:defRPr>
            </a:lvl1pPr>
            <a:lvl2pPr marL="0" algn="r">
              <a:defRPr sz="1000" b="0" i="0">
                <a:solidFill>
                  <a:schemeClr val="accent1"/>
                </a:solidFill>
                <a:latin typeface="+mn-lt"/>
              </a:defRPr>
            </a:lvl2pPr>
            <a:lvl3pPr marL="0" algn="r">
              <a:defRPr sz="1000" b="0" i="0">
                <a:solidFill>
                  <a:schemeClr val="accent1"/>
                </a:solidFill>
                <a:latin typeface="+mn-lt"/>
              </a:defRPr>
            </a:lvl3pPr>
            <a:lvl4pPr marL="0" algn="r">
              <a:defRPr sz="1000" b="0" i="0">
                <a:solidFill>
                  <a:schemeClr val="accent1"/>
                </a:solidFill>
                <a:latin typeface="+mn-lt"/>
              </a:defRPr>
            </a:lvl4pPr>
            <a:lvl5pPr marL="0" algn="r">
              <a:defRPr sz="1000" b="0" i="0">
                <a:solidFill>
                  <a:schemeClr val="accent1"/>
                </a:solidFill>
                <a:latin typeface="+mn-lt"/>
              </a:defRPr>
            </a:lvl5pPr>
            <a:lvl6pPr marL="0" algn="r">
              <a:defRPr sz="1000" b="0" i="0">
                <a:solidFill>
                  <a:schemeClr val="accent1"/>
                </a:solidFill>
                <a:latin typeface="+mn-lt"/>
              </a:defRPr>
            </a:lvl6pPr>
            <a:lvl7pPr marL="0" algn="r">
              <a:defRPr sz="1000" b="0" i="0">
                <a:solidFill>
                  <a:schemeClr val="accent1"/>
                </a:solidFill>
                <a:latin typeface="+mn-lt"/>
              </a:defRPr>
            </a:lvl7pPr>
            <a:lvl8pPr marL="0" algn="r">
              <a:defRPr sz="1000" b="0" i="0">
                <a:solidFill>
                  <a:schemeClr val="accent1"/>
                </a:solidFill>
                <a:latin typeface="+mn-lt"/>
              </a:defRPr>
            </a:lvl8pPr>
            <a:lvl9pPr marL="0" algn="r">
              <a:defRPr sz="1000" b="0" i="0">
                <a:solidFill>
                  <a:schemeClr val="accent1"/>
                </a:solidFill>
                <a:latin typeface="+mn-lt"/>
              </a:defRPr>
            </a:lvl9pPr>
          </a:lstStyle>
          <a:p>
            <a:fld id="{1E3D5677-3D20-0C46-8497-54D73E6890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DAC7F-B661-E945-A498-BFF0DDB5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962" y="1568450"/>
            <a:ext cx="11263313" cy="466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5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9" r:id="rId2"/>
    <p:sldLayoutId id="2147483651" r:id="rId3"/>
    <p:sldLayoutId id="2147483718" r:id="rId4"/>
    <p:sldLayoutId id="2147483722" r:id="rId5"/>
    <p:sldLayoutId id="2147483723" r:id="rId6"/>
    <p:sldLayoutId id="2147483652" r:id="rId7"/>
    <p:sldLayoutId id="2147483748" r:id="rId8"/>
    <p:sldLayoutId id="2147483746" r:id="rId9"/>
    <p:sldLayoutId id="2147483739" r:id="rId10"/>
    <p:sldLayoutId id="2147483743" r:id="rId11"/>
    <p:sldLayoutId id="2147483724" r:id="rId12"/>
    <p:sldLayoutId id="2147483725" r:id="rId13"/>
    <p:sldLayoutId id="2147483663" r:id="rId14"/>
    <p:sldLayoutId id="2147483730" r:id="rId15"/>
    <p:sldLayoutId id="2147483740" r:id="rId16"/>
    <p:sldLayoutId id="2147483741" r:id="rId17"/>
    <p:sldLayoutId id="2147483742" r:id="rId18"/>
    <p:sldLayoutId id="2147483664" r:id="rId19"/>
    <p:sldLayoutId id="2147483665" r:id="rId20"/>
    <p:sldLayoutId id="2147483713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09" rtl="0" eaLnBrk="1" latinLnBrk="0" hangingPunct="1">
        <a:lnSpc>
          <a:spcPct val="100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309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Tx/>
        <a:buSzTx/>
        <a:buFont typeface="+mj-lt"/>
        <a:buNone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0" marR="0" indent="0" algn="l" defTabSz="914309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2"/>
        </a:buClr>
        <a:buSzTx/>
        <a:buFont typeface="+mj-lt"/>
        <a:buNone/>
        <a:tabLst/>
        <a:defRPr sz="2000" b="1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285750" indent="-28575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3pPr>
      <a:lvl4pPr marL="514327" indent="-28575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Courier New" panose="02070309020205020404" pitchFamily="49" charset="0"/>
        <a:buChar char="o"/>
        <a:tabLst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4pPr>
      <a:lvl5pPr marL="342922" indent="-342900" algn="l" defTabSz="914309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5pPr>
      <a:lvl6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6pPr>
      <a:lvl7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7pPr>
      <a:lvl8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8pPr>
      <a:lvl9pPr marL="571477" indent="-342900" algn="l" defTabSz="914309" rtl="0" eaLnBrk="1" latinLnBrk="0" hangingPunct="1">
        <a:lnSpc>
          <a:spcPts val="2100"/>
        </a:lnSpc>
        <a:spcBef>
          <a:spcPts val="0"/>
        </a:spcBef>
        <a:spcAft>
          <a:spcPts val="900"/>
        </a:spcAft>
        <a:buClr>
          <a:schemeClr val="accent2"/>
        </a:buClr>
        <a:buFont typeface="+mj-lt"/>
        <a:buAutoNum type="arabicPeriod"/>
        <a:defRPr sz="1800" b="0" i="0" kern="1200">
          <a:solidFill>
            <a:schemeClr val="tx1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pos="3908" userDrawn="1">
          <p15:clr>
            <a:srgbClr val="F26B43"/>
          </p15:clr>
        </p15:guide>
        <p15:guide id="18" pos="7385" userDrawn="1">
          <p15:clr>
            <a:srgbClr val="F26B43"/>
          </p15:clr>
        </p15:guide>
        <p15:guide id="19" orient="horz" pos="986" userDrawn="1">
          <p15:clr>
            <a:srgbClr val="F26B43"/>
          </p15:clr>
        </p15:guide>
        <p15:guide id="20" orient="horz" pos="4200" userDrawn="1">
          <p15:clr>
            <a:srgbClr val="F26B43"/>
          </p15:clr>
        </p15:guide>
        <p15:guide id="21" orient="horz" pos="4050" userDrawn="1">
          <p15:clr>
            <a:srgbClr val="F26B43"/>
          </p15:clr>
        </p15:guide>
        <p15:guide id="22" orient="horz" pos="842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839" userDrawn="1">
          <p15:clr>
            <a:srgbClr val="F26B43"/>
          </p15:clr>
        </p15:guide>
        <p15:guide id="25" orient="horz" pos="3928" userDrawn="1">
          <p15:clr>
            <a:srgbClr val="F26B43"/>
          </p15:clr>
        </p15:guide>
        <p15:guide id="26" orient="horz" pos="290" userDrawn="1">
          <p15:clr>
            <a:srgbClr val="F26B43"/>
          </p15:clr>
        </p15:guide>
        <p15:guide id="27" pos="290" userDrawn="1">
          <p15:clr>
            <a:srgbClr val="F26B43"/>
          </p15:clr>
        </p15:guide>
        <p15:guide id="32" pos="2707" userDrawn="1">
          <p15:clr>
            <a:srgbClr val="F26B43"/>
          </p15:clr>
        </p15:guide>
        <p15:guide id="33" pos="2562" userDrawn="1">
          <p15:clr>
            <a:srgbClr val="F26B43"/>
          </p15:clr>
        </p15:guide>
        <p15:guide id="34" pos="4975" userDrawn="1">
          <p15:clr>
            <a:srgbClr val="F26B43"/>
          </p15:clr>
        </p15:guide>
        <p15:guide id="35" pos="5117" userDrawn="1">
          <p15:clr>
            <a:srgbClr val="F26B43"/>
          </p15:clr>
        </p15:guide>
        <p15:guide id="36" orient="horz" pos="37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vidence4.sharepoint.com/:x:/s/DataAnalytics936/ETlM0qUX3d5Iqk5zbo1867oBvsGJM22D_Xnq-bCBGPcZSQ?e=hxufXH&amp;nav=MTVfezU3MzA4NEIyLTc3QUMtNEY3NS1CNzRFLUI3RjRDQzNGQzI5M30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spsychologist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hyperlink" Target="https://providence4.sharepoint.com/sites/DataAnalytics936/SitePages/Tools-and-Tips-for-Statistical-Data-Analysis.aspx" TargetMode="External"/><Relationship Id="rId5" Type="http://schemas.openxmlformats.org/officeDocument/2006/relationships/hyperlink" Target="http://quarto.org/" TargetMode="External"/><Relationship Id="rId4" Type="http://schemas.openxmlformats.org/officeDocument/2006/relationships/hyperlink" Target="https://statology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A93-6677-A576-69CC-5CC44A49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2320"/>
            <a:ext cx="7086600" cy="1661993"/>
          </a:xfrm>
        </p:spPr>
        <p:txBody>
          <a:bodyPr wrap="square">
            <a:spAutoFit/>
          </a:bodyPr>
          <a:lstStyle/>
          <a:p>
            <a:r>
              <a:rPr lang="en-US" b="1" dirty="0"/>
              <a:t>Tools and Tips for Statistical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6FE4-4B83-8888-B7BC-B3A939A57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374" y="4045312"/>
            <a:ext cx="5521325" cy="1107996"/>
          </a:xfrm>
        </p:spPr>
        <p:txBody>
          <a:bodyPr>
            <a:spAutoFit/>
          </a:bodyPr>
          <a:lstStyle/>
          <a:p>
            <a:r>
              <a:rPr lang="en-US" sz="2400" dirty="0"/>
              <a:t>Jack Huber, Ph.D.</a:t>
            </a:r>
          </a:p>
          <a:p>
            <a:r>
              <a:rPr lang="en-US" sz="2400" dirty="0"/>
              <a:t>Senior Clinical Data Analyst</a:t>
            </a:r>
          </a:p>
          <a:p>
            <a:r>
              <a:rPr lang="en-US" sz="2400" dirty="0"/>
              <a:t>Providence Swedish Pharmacy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35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3400" b="1" dirty="0"/>
            </a:br>
            <a:r>
              <a:rPr lang="en-US" sz="3400" b="1" dirty="0"/>
              <a:t>What statistics get published?</a:t>
            </a: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F8BA67-B22A-B488-F52C-C0B51FB58513}"/>
              </a:ext>
            </a:extLst>
          </p:cNvPr>
          <p:cNvGrpSpPr/>
          <p:nvPr/>
        </p:nvGrpSpPr>
        <p:grpSpPr>
          <a:xfrm>
            <a:off x="383459" y="2164324"/>
            <a:ext cx="11464412" cy="4110056"/>
            <a:chOff x="2180483" y="1538916"/>
            <a:chExt cx="9655258" cy="44219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4CA460-EF09-23D4-19CB-C83CD540E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241"/>
            <a:stretch/>
          </p:blipFill>
          <p:spPr>
            <a:xfrm>
              <a:off x="2180483" y="1538916"/>
              <a:ext cx="9655258" cy="44219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B52EC2-03F6-4C54-8962-CB720A7EB68C}"/>
                </a:ext>
              </a:extLst>
            </p:cNvPr>
            <p:cNvSpPr txBox="1"/>
            <p:nvPr/>
          </p:nvSpPr>
          <p:spPr>
            <a:xfrm>
              <a:off x="5364135" y="2383974"/>
              <a:ext cx="5791202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45505B-0601-44F7-0C24-CADA82B673EB}"/>
                </a:ext>
              </a:extLst>
            </p:cNvPr>
            <p:cNvSpPr txBox="1"/>
            <p:nvPr/>
          </p:nvSpPr>
          <p:spPr>
            <a:xfrm>
              <a:off x="5364134" y="3710449"/>
              <a:ext cx="5791203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38D380-4A36-1427-236A-A1AF95F63AC2}"/>
                </a:ext>
              </a:extLst>
            </p:cNvPr>
            <p:cNvSpPr txBox="1"/>
            <p:nvPr/>
          </p:nvSpPr>
          <p:spPr>
            <a:xfrm>
              <a:off x="5364134" y="4962311"/>
              <a:ext cx="5791203" cy="370112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 w="19050"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indent="0" algn="l">
                <a:lnSpc>
                  <a:spcPts val="2100"/>
                </a:lnSpc>
                <a:spcAft>
                  <a:spcPts val="900"/>
                </a:spcAft>
              </a:pPr>
              <a:endParaRPr lang="en-US" sz="1800" b="0" i="0" dirty="0">
                <a:latin typeface="+mn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745022-2469-1A36-232F-F9FDA295B582}"/>
              </a:ext>
            </a:extLst>
          </p:cNvPr>
          <p:cNvSpPr txBox="1"/>
          <p:nvPr/>
        </p:nvSpPr>
        <p:spPr>
          <a:xfrm>
            <a:off x="435640" y="1562820"/>
            <a:ext cx="11288047" cy="63094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2400" b="1" i="0" dirty="0">
                <a:solidFill>
                  <a:schemeClr val="accent2"/>
                </a:solidFill>
                <a:latin typeface="+mn-lt"/>
              </a:rPr>
              <a:t>Most frequently used statistics in pharmacy literature</a:t>
            </a:r>
            <a:br>
              <a:rPr lang="en-US" sz="1800" b="1" i="0" dirty="0">
                <a:solidFill>
                  <a:schemeClr val="accent2"/>
                </a:solidFill>
                <a:latin typeface="+mn-lt"/>
              </a:rPr>
            </a:br>
            <a:r>
              <a:rPr lang="en-US" sz="1800" i="0" dirty="0">
                <a:solidFill>
                  <a:schemeClr val="accent2"/>
                </a:solidFill>
                <a:latin typeface="+mn-lt"/>
              </a:rPr>
              <a:t>(Lee, </a:t>
            </a:r>
            <a:r>
              <a:rPr lang="en-US" sz="1800" i="0" dirty="0" err="1">
                <a:solidFill>
                  <a:schemeClr val="accent2"/>
                </a:solidFill>
                <a:latin typeface="+mn-lt"/>
              </a:rPr>
              <a:t>Soin</a:t>
            </a:r>
            <a:r>
              <a:rPr lang="en-US" sz="1800" i="0" dirty="0">
                <a:solidFill>
                  <a:schemeClr val="accent2"/>
                </a:solidFill>
                <a:latin typeface="+mn-lt"/>
              </a:rPr>
              <a:t> &amp; </a:t>
            </a:r>
            <a:r>
              <a:rPr lang="en-US" sz="1800" i="0" dirty="0" err="1">
                <a:solidFill>
                  <a:schemeClr val="accent2"/>
                </a:solidFill>
                <a:latin typeface="+mn-lt"/>
              </a:rPr>
              <a:t>Einarson</a:t>
            </a:r>
            <a:r>
              <a:rPr lang="en-US" sz="1800" i="0" dirty="0">
                <a:solidFill>
                  <a:schemeClr val="accent2"/>
                </a:solidFill>
                <a:latin typeface="+mn-lt"/>
              </a:rPr>
              <a:t>, 2004, “Statistics in the Pharmacy Literature”, Annals of Pharmacotherapy)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2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2800" b="1" dirty="0"/>
            </a:br>
            <a:r>
              <a:rPr lang="en-US" sz="3400" b="1" dirty="0" err="1"/>
              <a:t>What</a:t>
            </a:r>
            <a:r>
              <a:rPr lang="en-US" sz="3400" b="1" dirty="0"/>
              <a:t> statistics get published?</a:t>
            </a:r>
            <a:endParaRPr lang="en-US" sz="3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9A9F3-4D8C-A9BF-3B2F-49C2C58B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3" y="2061395"/>
            <a:ext cx="11300590" cy="41743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19D77-C92C-2F69-2DD1-9A9FF836732D}"/>
              </a:ext>
            </a:extLst>
          </p:cNvPr>
          <p:cNvSpPr txBox="1"/>
          <p:nvPr/>
        </p:nvSpPr>
        <p:spPr>
          <a:xfrm>
            <a:off x="442453" y="1504329"/>
            <a:ext cx="9989273" cy="610295"/>
          </a:xfrm>
          <a:prstGeom prst="rect">
            <a:avLst/>
          </a:prstGeom>
          <a:noFill/>
        </p:spPr>
        <p:txBody>
          <a:bodyPr wrap="non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2400" b="1" i="0" dirty="0">
                <a:solidFill>
                  <a:schemeClr val="accent2"/>
                </a:solidFill>
                <a:latin typeface="+mn-lt"/>
              </a:rPr>
              <a:t>Most frequently published statistics in </a:t>
            </a:r>
            <a:r>
              <a:rPr lang="en-US" sz="2400" b="1" i="1" dirty="0">
                <a:solidFill>
                  <a:schemeClr val="accent2"/>
                </a:solidFill>
                <a:latin typeface="+mn-lt"/>
              </a:rPr>
              <a:t>NEJM, Lancet, JAMA, Nature</a:t>
            </a:r>
            <a:br>
              <a:rPr lang="en-US" sz="2000" b="1" i="1" dirty="0">
                <a:solidFill>
                  <a:schemeClr val="accent2"/>
                </a:solidFill>
                <a:latin typeface="+mn-lt"/>
              </a:rPr>
            </a:br>
            <a:r>
              <a:rPr lang="en-US" sz="1600" b="0" i="0" dirty="0">
                <a:solidFill>
                  <a:schemeClr val="accent2"/>
                </a:solidFill>
                <a:latin typeface="+mn-lt"/>
              </a:rPr>
              <a:t>(Yi et al., 2015, “Statistical Use in Clinical Studies: Is there Evidence of a Methodological Shift?” PLOS One)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4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2" y="460377"/>
            <a:ext cx="11263311" cy="876299"/>
          </a:xfrm>
        </p:spPr>
        <p:txBody>
          <a:bodyPr rIns="0" anchor="ctr"/>
          <a:lstStyle/>
          <a:p>
            <a:r>
              <a:rPr lang="en-US" sz="3600" b="1" dirty="0"/>
              <a:t>Statistics in medical literature: two conclusions</a:t>
            </a:r>
            <a:br>
              <a:rPr lang="en-US" sz="3600" b="1" dirty="0"/>
            </a:br>
            <a:r>
              <a:rPr lang="en-US" sz="1800" dirty="0"/>
              <a:t>(Simpson, 2015)</a:t>
            </a:r>
            <a:endParaRPr lang="en-US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2DA47-0E57-6EAF-26AD-94310B1F6E2E}"/>
              </a:ext>
            </a:extLst>
          </p:cNvPr>
          <p:cNvSpPr txBox="1"/>
          <p:nvPr/>
        </p:nvSpPr>
        <p:spPr>
          <a:xfrm>
            <a:off x="477886" y="1588333"/>
            <a:ext cx="11247120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spAutoFit/>
          </a:bodyPr>
          <a:lstStyle/>
          <a:p>
            <a:pPr marL="514350" indent="-514350" algn="l">
              <a:spcAft>
                <a:spcPts val="1200"/>
              </a:spcAft>
              <a:buFont typeface="+mj-lt"/>
              <a:buAutoNum type="arabicPeriod"/>
            </a:pPr>
            <a:r>
              <a:rPr lang="en-US" sz="3200" b="1" i="0" dirty="0">
                <a:solidFill>
                  <a:schemeClr val="accent2"/>
                </a:solidFill>
                <a:latin typeface="+mn-lt"/>
              </a:rPr>
              <a:t>Medical journals publishing increasingly sophisticated statistics, AND</a:t>
            </a:r>
          </a:p>
          <a:p>
            <a:pPr marL="514350" indent="-514350" algn="l">
              <a:spcAft>
                <a:spcPts val="600"/>
              </a:spcAft>
              <a:buFont typeface="+mj-lt"/>
              <a:buAutoNum type="arabicPeriod"/>
            </a:pPr>
            <a:r>
              <a:rPr lang="en-US" sz="3200" b="1" i="0" dirty="0">
                <a:solidFill>
                  <a:schemeClr val="accent2"/>
                </a:solidFill>
                <a:latin typeface="+mn-lt"/>
              </a:rPr>
              <a:t>You can still publish with these comparatively simpler statistics: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533F5-AC2C-598F-38D6-360EDD22E15B}"/>
              </a:ext>
            </a:extLst>
          </p:cNvPr>
          <p:cNvSpPr txBox="1"/>
          <p:nvPr/>
        </p:nvSpPr>
        <p:spPr>
          <a:xfrm>
            <a:off x="1091633" y="3898347"/>
            <a:ext cx="10005560" cy="170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1" dirty="0">
                <a:latin typeface="+mn-lt"/>
              </a:rPr>
              <a:t>t</a:t>
            </a:r>
            <a:r>
              <a:rPr lang="en-US" sz="2400" b="0" i="0" dirty="0">
                <a:latin typeface="+mn-lt"/>
              </a:rPr>
              <a:t> tests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Contingency table tests (chi square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/>
              <a:t> and Fisher exact test)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+mn-lt"/>
              </a:rPr>
              <a:t>Simple corr</a:t>
            </a:r>
            <a:r>
              <a:rPr lang="en-US" sz="2400" dirty="0"/>
              <a:t>elation analyses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+mn-lt"/>
              </a:rPr>
              <a:t>Simple regression analyses</a:t>
            </a:r>
            <a:endParaRPr lang="en-US" sz="18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5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chi-square (in Excel)?</a:t>
            </a:r>
            <a:br>
              <a:rPr lang="en-US" b="1" dirty="0"/>
            </a:br>
            <a:r>
              <a:rPr lang="en-US" sz="2800" b="1" dirty="0"/>
              <a:t>A quick review of the statistic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7D03F-2D17-FEC9-2F3E-C656B339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61" y="2933879"/>
            <a:ext cx="10721213" cy="2546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179BA1-862C-070F-773A-D8B788971917}"/>
              </a:ext>
            </a:extLst>
          </p:cNvPr>
          <p:cNvSpPr txBox="1"/>
          <p:nvPr/>
        </p:nvSpPr>
        <p:spPr>
          <a:xfrm>
            <a:off x="755661" y="1894206"/>
            <a:ext cx="3207973" cy="646331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We observe patients fill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40E89-3B49-5A5A-B186-2DDFE2ED5FFA}"/>
              </a:ext>
            </a:extLst>
          </p:cNvPr>
          <p:cNvSpPr txBox="1"/>
          <p:nvPr/>
        </p:nvSpPr>
        <p:spPr>
          <a:xfrm>
            <a:off x="4311808" y="1755706"/>
            <a:ext cx="2284830" cy="923330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How would they fill the variables were independent?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35927-994A-C1D7-68D4-7FE589101E82}"/>
              </a:ext>
            </a:extLst>
          </p:cNvPr>
          <p:cNvSpPr txBox="1"/>
          <p:nvPr/>
        </p:nvSpPr>
        <p:spPr>
          <a:xfrm>
            <a:off x="6944812" y="1617997"/>
            <a:ext cx="1992557" cy="120032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Calculate difference between observed and expected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38BB4-81F0-6764-29BF-1E758801A33F}"/>
              </a:ext>
            </a:extLst>
          </p:cNvPr>
          <p:cNvSpPr txBox="1"/>
          <p:nvPr/>
        </p:nvSpPr>
        <p:spPr>
          <a:xfrm>
            <a:off x="9032615" y="1635119"/>
            <a:ext cx="2400549" cy="120032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/>
            <a:r>
              <a:rPr lang="en-US" b="0" i="0" dirty="0">
                <a:latin typeface="+mn-lt"/>
              </a:rPr>
              <a:t>Sum difference between observed and expected and evaluate probability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2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1B5EE71-FC5E-2ABF-F1D7-9AE7D027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98" y="2971484"/>
            <a:ext cx="7315376" cy="30375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1. Format your raw data for PivotTable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Sample Chi-square data and formulae.xlsx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ED0C9-3A18-DF1D-6FDC-100FAB31BAC6}"/>
              </a:ext>
            </a:extLst>
          </p:cNvPr>
          <p:cNvSpPr txBox="1"/>
          <p:nvPr/>
        </p:nvSpPr>
        <p:spPr>
          <a:xfrm>
            <a:off x="526831" y="1666080"/>
            <a:ext cx="4915493" cy="815608"/>
          </a:xfrm>
          <a:prstGeom prst="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All patients in the same data array</a:t>
            </a:r>
          </a:p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Column with codes identif</a:t>
            </a:r>
            <a:r>
              <a:rPr lang="en-US" dirty="0"/>
              <a:t>ying patient groups</a:t>
            </a:r>
            <a:endParaRPr lang="en-US" b="0" i="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FC17-18DD-4A46-2590-C37F54A45522}"/>
              </a:ext>
            </a:extLst>
          </p:cNvPr>
          <p:cNvSpPr txBox="1"/>
          <p:nvPr/>
        </p:nvSpPr>
        <p:spPr>
          <a:xfrm>
            <a:off x="4581259" y="2971484"/>
            <a:ext cx="2050654" cy="305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A4B11-0E04-E377-6525-91CBCDC6FA7C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5442324" y="2073884"/>
            <a:ext cx="164262" cy="89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0461A4-B493-3D78-1896-2B5579D3ED99}"/>
              </a:ext>
            </a:extLst>
          </p:cNvPr>
          <p:cNvSpPr txBox="1"/>
          <p:nvPr/>
        </p:nvSpPr>
        <p:spPr>
          <a:xfrm>
            <a:off x="8497022" y="1832750"/>
            <a:ext cx="2425535" cy="461665"/>
          </a:xfrm>
          <a:prstGeom prst="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marL="182880" indent="-18288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latin typeface="+mn-lt"/>
              </a:rPr>
              <a:t>Outcome variable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A7E617-AB79-2522-A3DD-D1A68AFFB3FA}"/>
              </a:ext>
            </a:extLst>
          </p:cNvPr>
          <p:cNvSpPr txBox="1"/>
          <p:nvPr/>
        </p:nvSpPr>
        <p:spPr>
          <a:xfrm>
            <a:off x="6697140" y="2971484"/>
            <a:ext cx="2405859" cy="305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38162D-B7FA-1FEE-6F4C-F5CC4A84D627}"/>
              </a:ext>
            </a:extLst>
          </p:cNvPr>
          <p:cNvCxnSpPr>
            <a:cxnSpLocks/>
            <a:stCxn id="26" idx="1"/>
            <a:endCxn id="27" idx="0"/>
          </p:cNvCxnSpPr>
          <p:nvPr/>
        </p:nvCxnSpPr>
        <p:spPr>
          <a:xfrm flipH="1">
            <a:off x="7900070" y="2063583"/>
            <a:ext cx="596952" cy="907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926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 2. Use PivotTable to get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observed counts</a:t>
            </a:r>
            <a:endParaRPr lang="en-US" sz="32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Sample Chi-square data and formulae.xlsx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1AFC1F-59AB-A130-7D0A-16F5A697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1679054"/>
            <a:ext cx="8871515" cy="2188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3A7660-56A5-52BC-6637-661145EC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275" y="1691011"/>
            <a:ext cx="2009519" cy="39388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4E04AF-3071-33D0-487B-9A540F9AC28D}"/>
              </a:ext>
            </a:extLst>
          </p:cNvPr>
          <p:cNvSpPr txBox="1"/>
          <p:nvPr/>
        </p:nvSpPr>
        <p:spPr>
          <a:xfrm>
            <a:off x="835601" y="4271005"/>
            <a:ext cx="4639219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45720" tIns="45720" rIns="45720" bIns="45720" rtlCol="0">
            <a:spAutoFit/>
          </a:bodyPr>
          <a:lstStyle/>
          <a:p>
            <a:pPr marL="0" indent="0" algn="l">
              <a:spcAft>
                <a:spcPts val="300"/>
              </a:spcAft>
            </a:pPr>
            <a:r>
              <a:rPr lang="en-US" sz="1600" b="1" i="0" dirty="0">
                <a:latin typeface="+mn-lt"/>
              </a:rPr>
              <a:t>PivotTable settings</a:t>
            </a:r>
          </a:p>
          <a:p>
            <a:pPr marL="0" indent="0" algn="l">
              <a:spcAft>
                <a:spcPts val="300"/>
              </a:spcAft>
            </a:pPr>
            <a:r>
              <a:rPr lang="en-US" sz="1600" dirty="0"/>
              <a:t>Values </a:t>
            </a:r>
            <a:r>
              <a:rPr lang="en-US" sz="1600" dirty="0">
                <a:sym typeface="Wingdings" panose="05000000000000000000" pitchFamily="2" charset="2"/>
              </a:rPr>
              <a:t> patients  Field settings  Count</a:t>
            </a:r>
            <a:endParaRPr lang="en-US" sz="1600" b="0" i="0" dirty="0">
              <a:latin typeface="+mn-lt"/>
            </a:endParaRPr>
          </a:p>
          <a:p>
            <a:pPr marL="0" indent="0" algn="l">
              <a:spcAft>
                <a:spcPts val="300"/>
              </a:spcAft>
            </a:pPr>
            <a:r>
              <a:rPr lang="en-US" sz="1600" b="0" i="0" dirty="0">
                <a:latin typeface="+mn-lt"/>
              </a:rPr>
              <a:t>Design </a:t>
            </a:r>
            <a:r>
              <a:rPr lang="en-US" sz="1600" b="0" i="0" dirty="0">
                <a:latin typeface="+mn-lt"/>
                <a:sym typeface="Wingdings" panose="05000000000000000000" pitchFamily="2" charset="2"/>
              </a:rPr>
              <a:t> Report Layout  Show in Tabular Form</a:t>
            </a:r>
            <a:endParaRPr lang="en-US" sz="16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4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400" b="1" dirty="0"/>
              <a:t>How to do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test in Excel template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Step 3. Expected counts, residuals, ꭕ</a:t>
            </a:r>
            <a:r>
              <a:rPr lang="en-US" sz="31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, p, calculated for you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FDFFB-1591-9FA4-F8A3-855AC308E646}"/>
              </a:ext>
            </a:extLst>
          </p:cNvPr>
          <p:cNvSpPr txBox="1"/>
          <p:nvPr/>
        </p:nvSpPr>
        <p:spPr>
          <a:xfrm>
            <a:off x="7006793" y="5966518"/>
            <a:ext cx="471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Sample Chi-square data and formulae.xlsx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3F221-E814-71F5-B7C4-A52B44F7E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07"/>
          <a:stretch/>
        </p:blipFill>
        <p:spPr>
          <a:xfrm>
            <a:off x="7741084" y="1675696"/>
            <a:ext cx="3492065" cy="409343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38B34-375A-C558-AC60-0E1EC1C90911}"/>
              </a:ext>
            </a:extLst>
          </p:cNvPr>
          <p:cNvSpPr txBox="1"/>
          <p:nvPr/>
        </p:nvSpPr>
        <p:spPr>
          <a:xfrm>
            <a:off x="1991638" y="2849080"/>
            <a:ext cx="5549498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Expected counts</a:t>
            </a:r>
          </a:p>
          <a:p>
            <a:pPr marL="0" indent="0" algn="r">
              <a:lnSpc>
                <a:spcPts val="2100"/>
              </a:lnSpc>
              <a:spcAft>
                <a:spcPts val="900"/>
              </a:spcAft>
            </a:pPr>
            <a:r>
              <a:rPr lang="en-US" sz="1600" dirty="0"/>
              <a:t>Patients expected if treatment and outcome are independent</a:t>
            </a:r>
            <a:endParaRPr lang="en-US" sz="1600" b="0" i="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2769-2E1A-551F-67F2-1D61627E8900}"/>
              </a:ext>
            </a:extLst>
          </p:cNvPr>
          <p:cNvSpPr txBox="1"/>
          <p:nvPr/>
        </p:nvSpPr>
        <p:spPr>
          <a:xfrm>
            <a:off x="5524445" y="2130932"/>
            <a:ext cx="2016691" cy="361637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1" i="0" dirty="0">
                <a:latin typeface="+mn-lt"/>
              </a:rPr>
              <a:t>Observed counts</a:t>
            </a:r>
            <a:endParaRPr lang="en-US" sz="1800" b="0" i="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28054-C1AF-8AE9-0787-48CAFD6D55E9}"/>
              </a:ext>
            </a:extLst>
          </p:cNvPr>
          <p:cNvSpPr txBox="1"/>
          <p:nvPr/>
        </p:nvSpPr>
        <p:spPr>
          <a:xfrm>
            <a:off x="2192054" y="3737218"/>
            <a:ext cx="5349082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Residual (Observed – Expected)</a:t>
            </a:r>
          </a:p>
          <a:p>
            <a:pPr marL="0" indent="0" algn="r">
              <a:lnSpc>
                <a:spcPts val="2100"/>
              </a:lnSpc>
              <a:spcAft>
                <a:spcPts val="600"/>
              </a:spcAft>
            </a:pPr>
            <a:r>
              <a:rPr lang="en-US" sz="1600" dirty="0"/>
              <a:t>Difference between observed and expected patient counts</a:t>
            </a:r>
            <a:endParaRPr lang="en-US" sz="1600" i="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18984-3796-33AF-8DA3-A0198A487B45}"/>
              </a:ext>
            </a:extLst>
          </p:cNvPr>
          <p:cNvSpPr txBox="1"/>
          <p:nvPr/>
        </p:nvSpPr>
        <p:spPr>
          <a:xfrm>
            <a:off x="2192054" y="4562727"/>
            <a:ext cx="5349081" cy="669414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+mn-lt"/>
              </a:rPr>
              <a:t> Square residuals</a:t>
            </a:r>
          </a:p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600" dirty="0"/>
              <a:t>Difference between observed and expected patient counts</a:t>
            </a:r>
            <a:endParaRPr lang="en-US" sz="1600" i="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AB055-DBED-C335-0887-D5A2BCF01F4A}"/>
              </a:ext>
            </a:extLst>
          </p:cNvPr>
          <p:cNvSpPr txBox="1"/>
          <p:nvPr/>
        </p:nvSpPr>
        <p:spPr>
          <a:xfrm>
            <a:off x="5755710" y="5334408"/>
            <a:ext cx="1785426" cy="361637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300"/>
              </a:spcAft>
            </a:pPr>
            <a:r>
              <a:rPr lang="en-US" sz="1800" b="1" i="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1800" b="1" i="0" baseline="30000" dirty="0">
                <a:latin typeface="+mn-lt"/>
              </a:rPr>
              <a:t>2</a:t>
            </a:r>
            <a:r>
              <a:rPr lang="en-US" sz="1800" b="1" i="0" dirty="0">
                <a:latin typeface="+mn-lt"/>
              </a:rPr>
              <a:t> and p-value</a:t>
            </a:r>
            <a:endParaRPr lang="en-US" sz="1800" i="0" dirty="0">
              <a:latin typeface="+mn-lt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6196217-9C14-4EEE-B4CD-DB175C6F1A63}"/>
              </a:ext>
            </a:extLst>
          </p:cNvPr>
          <p:cNvSpPr/>
          <p:nvPr/>
        </p:nvSpPr>
        <p:spPr>
          <a:xfrm>
            <a:off x="1615857" y="2849080"/>
            <a:ext cx="488515" cy="284696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628AB-E793-A6FC-5B99-087782FFAEFC}"/>
              </a:ext>
            </a:extLst>
          </p:cNvPr>
          <p:cNvSpPr txBox="1"/>
          <p:nvPr/>
        </p:nvSpPr>
        <p:spPr>
          <a:xfrm>
            <a:off x="275572" y="3832762"/>
            <a:ext cx="1240077" cy="879600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r">
              <a:lnSpc>
                <a:spcPts val="2100"/>
              </a:lnSpc>
              <a:spcAft>
                <a:spcPts val="900"/>
              </a:spcAft>
            </a:pPr>
            <a:r>
              <a:rPr lang="en-US" sz="1600" b="1" dirty="0"/>
              <a:t>Formulas calculate for you</a:t>
            </a:r>
            <a:endParaRPr lang="en-US" sz="16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logistic regression?</a:t>
            </a:r>
            <a:br>
              <a:rPr lang="en-US" sz="2400" b="1" dirty="0"/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gentle review of the statistic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0B52E02B-E0C6-6F08-1064-437DF1FD0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9" b="12129"/>
          <a:stretch/>
        </p:blipFill>
        <p:spPr>
          <a:xfrm>
            <a:off x="608012" y="1638300"/>
            <a:ext cx="10972801" cy="4387850"/>
          </a:xfrm>
          <a:prstGeom prst="rect">
            <a:avLst/>
          </a:prstGeom>
        </p:spPr>
      </p:pic>
      <p:pic>
        <p:nvPicPr>
          <p:cNvPr id="10" name="Picture 9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9E3D62DA-8D63-5A43-2D27-26D686BA5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89" b="12129"/>
          <a:stretch/>
        </p:blipFill>
        <p:spPr>
          <a:xfrm>
            <a:off x="608012" y="1638300"/>
            <a:ext cx="10972801" cy="4387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4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b="1" dirty="0"/>
              <a:t>Why logistic regression?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314D9-4377-84BC-FEF4-66F431AF77B5}"/>
              </a:ext>
            </a:extLst>
          </p:cNvPr>
          <p:cNvSpPr txBox="1"/>
          <p:nvPr/>
        </p:nvSpPr>
        <p:spPr>
          <a:xfrm>
            <a:off x="460375" y="1363040"/>
            <a:ext cx="11263313" cy="2362185"/>
          </a:xfrm>
          <a:prstGeom prst="rect">
            <a:avLst/>
          </a:prstGeom>
          <a:noFill/>
        </p:spPr>
        <p:txBody>
          <a:bodyPr wrap="square" lIns="45720" tIns="45720" rIns="45720" bIns="45720" rtlCol="0" anchor="ctr">
            <a:spAutoFit/>
          </a:bodyPr>
          <a:lstStyle/>
          <a:p>
            <a:pPr marL="457200" indent="-457200"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2"/>
                </a:solidFill>
                <a:latin typeface="+mn-lt"/>
              </a:rPr>
              <a:t>Can isolate relationship between predictor and outcome </a:t>
            </a:r>
            <a:r>
              <a:rPr lang="en-US" sz="2800" b="1" dirty="0">
                <a:solidFill>
                  <a:schemeClr val="accent2"/>
                </a:solidFill>
                <a:latin typeface="+mn-lt"/>
              </a:rPr>
              <a:t>controlling for additional explanatory variables</a:t>
            </a:r>
          </a:p>
          <a:p>
            <a:pPr marL="457200" indent="-457200"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Can examine interactions between multiple predictors on outcome variable (Does the effect of X on Y depend on the level of W?)</a:t>
            </a:r>
            <a:endParaRPr lang="en-US" sz="2800" b="1" i="0" dirty="0">
              <a:solidFill>
                <a:schemeClr val="accent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4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do I do a logistic regression?</a:t>
            </a:r>
            <a:br>
              <a:rPr lang="en-US" sz="2400" b="1" dirty="0"/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 R implementation</a:t>
            </a:r>
            <a:endParaRPr lang="en-US" sz="31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B756C-159E-6DF8-8A36-47AEB1A00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8" t="13026" r="29811" b="9074"/>
          <a:stretch/>
        </p:blipFill>
        <p:spPr>
          <a:xfrm>
            <a:off x="5719913" y="1102458"/>
            <a:ext cx="5889794" cy="496473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E7835-FFDC-CC03-8E92-825983F1D3E7}"/>
              </a:ext>
            </a:extLst>
          </p:cNvPr>
          <p:cNvSpPr txBox="1"/>
          <p:nvPr/>
        </p:nvSpPr>
        <p:spPr>
          <a:xfrm>
            <a:off x="10088880" y="790810"/>
            <a:ext cx="1482407" cy="3116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0" i="0" dirty="0">
                <a:latin typeface="+mn-lt"/>
              </a:rPr>
              <a:t>HTML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87309D-7683-3621-0AB4-786A22D0B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21" r="65520" b="15074"/>
          <a:stretch/>
        </p:blipFill>
        <p:spPr>
          <a:xfrm>
            <a:off x="592476" y="1758752"/>
            <a:ext cx="3805073" cy="44949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4B230-6F92-15CE-042D-9B3DED125975}"/>
              </a:ext>
            </a:extLst>
          </p:cNvPr>
          <p:cNvSpPr txBox="1"/>
          <p:nvPr/>
        </p:nvSpPr>
        <p:spPr>
          <a:xfrm>
            <a:off x="535182" y="1510483"/>
            <a:ext cx="3345180" cy="3080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r>
              <a:rPr lang="en-US" sz="1800" b="0" i="0" dirty="0">
                <a:latin typeface="+mn-lt"/>
              </a:rPr>
              <a:t>Quarto / R Markdown document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3CEA3-9FF3-15AB-39F6-B69D4FE33499}"/>
              </a:ext>
            </a:extLst>
          </p:cNvPr>
          <p:cNvSpPr txBox="1"/>
          <p:nvPr/>
        </p:nvSpPr>
        <p:spPr>
          <a:xfrm>
            <a:off x="2764154" y="3366570"/>
            <a:ext cx="1303021" cy="308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dirty="0"/>
              <a:t>c</a:t>
            </a:r>
            <a:r>
              <a:rPr lang="en-US" sz="1800" b="0" i="0" dirty="0">
                <a:latin typeface="+mn-lt"/>
              </a:rPr>
              <a:t>ode chunk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08799-C4C1-71FD-A14D-EB707CA4A138}"/>
              </a:ext>
            </a:extLst>
          </p:cNvPr>
          <p:cNvSpPr txBox="1"/>
          <p:nvPr/>
        </p:nvSpPr>
        <p:spPr>
          <a:xfrm>
            <a:off x="3529186" y="2358378"/>
            <a:ext cx="616902" cy="308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0" indent="0" algn="ctr">
              <a:lnSpc>
                <a:spcPts val="2100"/>
              </a:lnSpc>
              <a:spcAft>
                <a:spcPts val="900"/>
              </a:spcAft>
            </a:pPr>
            <a:r>
              <a:rPr lang="en-US" dirty="0"/>
              <a:t>text</a:t>
            </a:r>
            <a:endParaRPr lang="en-US" sz="1800" b="0" i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45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4300" b="1" dirty="0"/>
              <a:t>Observations about statistics in healthcare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We value data.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Statistical literacy varies.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Residents need help with statistics</a:t>
            </a:r>
            <a:r>
              <a:rPr lang="en-US" sz="2000" dirty="0"/>
              <a:t> (Newsome et al., 2018; </a:t>
            </a:r>
            <a:r>
              <a:rPr lang="en-US" sz="2000" dirty="0" err="1"/>
              <a:t>Windish</a:t>
            </a:r>
            <a:r>
              <a:rPr lang="en-US" sz="2000" dirty="0"/>
              <a:t> et al., 2007)</a:t>
            </a:r>
            <a:endParaRPr lang="en-US" sz="2800" b="1" dirty="0">
              <a:solidFill>
                <a:schemeClr val="accent2"/>
              </a:solidFill>
            </a:endParaRP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Increasingly sophisticated statistics in medical journals </a:t>
            </a:r>
            <a:r>
              <a:rPr lang="en-US" sz="2000" b="1" dirty="0">
                <a:solidFill>
                  <a:schemeClr val="accent2"/>
                </a:solidFill>
              </a:rPr>
              <a:t>(</a:t>
            </a:r>
            <a:r>
              <a:rPr lang="en-US" sz="2000" dirty="0"/>
              <a:t>Arnold et al., 2013; Horton &amp; Switzer, 2005; </a:t>
            </a:r>
            <a:r>
              <a:rPr lang="en-US" sz="2000" dirty="0" err="1"/>
              <a:t>Windish</a:t>
            </a:r>
            <a:r>
              <a:rPr lang="en-US" sz="2000" dirty="0"/>
              <a:t> et al., 2007; Yi et al., 2020)</a:t>
            </a:r>
            <a:endParaRPr lang="en-US" sz="2800" dirty="0"/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Growing presence of AI / machine learning methods</a:t>
            </a:r>
          </a:p>
          <a:p>
            <a:pPr marL="365760" indent="-36576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25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4300" b="1" dirty="0"/>
              <a:t>Additional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Visualizations of statistical concepts at </a:t>
            </a:r>
            <a:r>
              <a:rPr lang="en-US" sz="2800" b="1" dirty="0">
                <a:solidFill>
                  <a:schemeClr val="accent2"/>
                </a:solidFill>
                <a:hlinkClick r:id="rId3"/>
              </a:rPr>
              <a:t>https://rspsychologist.com/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Statistical decision trees in Simpson (2015)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  <a:hlinkClick r:id="rId4"/>
              </a:rPr>
              <a:t>statology.org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  <a:hlinkClick r:id="rId5"/>
              </a:rPr>
              <a:t>quarto.org</a:t>
            </a:r>
            <a:endParaRPr lang="en-US" sz="2800" b="1" dirty="0">
              <a:solidFill>
                <a:schemeClr val="accent2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accent2"/>
                </a:solidFill>
              </a:rPr>
              <a:t>SharePoint page for this presentation: </a:t>
            </a:r>
            <a:r>
              <a:rPr lang="en-US" sz="2800" b="1" dirty="0">
                <a:solidFill>
                  <a:schemeClr val="accent2"/>
                </a:solidFill>
                <a:hlinkClick r:id="rId6"/>
              </a:rPr>
              <a:t>Tools and Tips for Statistical Data Analysis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9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7A5D5-EFB4-4C49-7525-3128D97AD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algn="just"/>
            <a:r>
              <a:rPr lang="en-US" sz="1200" dirty="0"/>
              <a:t>Arnold, L.D., Braganza, M., Salih, R., &amp; Colditz, G.A. (2013). Statistical trends in the </a:t>
            </a:r>
            <a:r>
              <a:rPr lang="en-US" sz="1200" i="1" dirty="0"/>
              <a:t>Journal of the American Medical Association</a:t>
            </a:r>
            <a:r>
              <a:rPr lang="en-US" sz="1200" dirty="0"/>
              <a:t> and implications for training across the continuum of medical education. </a:t>
            </a:r>
            <a:r>
              <a:rPr lang="en-US" sz="1200" dirty="0" err="1"/>
              <a:t>PLoS</a:t>
            </a:r>
            <a:r>
              <a:rPr lang="en-US" sz="1200" dirty="0"/>
              <a:t> ONE 8(10): e77301.</a:t>
            </a:r>
          </a:p>
          <a:p>
            <a:pPr algn="just"/>
            <a:r>
              <a:rPr lang="en-US" sz="1200" dirty="0"/>
              <a:t>Cohen, J. 1988. Statistical power analysis for the behavioral sciences. Lawrence Erlbaum.</a:t>
            </a:r>
          </a:p>
          <a:p>
            <a:pPr algn="just"/>
            <a:r>
              <a:rPr lang="en-US" sz="1200" dirty="0"/>
              <a:t>Horton, N.J. &amp; Switzer, S.S. (2005). Statistical methods in the journal. New England Journal of Medicine 353:1977-9.</a:t>
            </a:r>
          </a:p>
          <a:p>
            <a:pPr algn="just"/>
            <a:r>
              <a:rPr lang="en-US" sz="1200" dirty="0"/>
              <a:t>Lee CM, </a:t>
            </a:r>
            <a:r>
              <a:rPr lang="en-US" sz="1200" dirty="0" err="1"/>
              <a:t>Soin</a:t>
            </a:r>
            <a:r>
              <a:rPr lang="en-US" sz="1200" dirty="0"/>
              <a:t> HK, </a:t>
            </a:r>
            <a:r>
              <a:rPr lang="en-US" sz="1200" dirty="0" err="1"/>
              <a:t>Einarson</a:t>
            </a:r>
            <a:r>
              <a:rPr lang="en-US" sz="1200" dirty="0"/>
              <a:t> TR. Statistics in the pharmacy literature. Annals of Pharmacotherapy. 2004 Sep;38(9):1412-8.</a:t>
            </a:r>
          </a:p>
          <a:p>
            <a:pPr algn="just"/>
            <a:r>
              <a:rPr lang="en-US" sz="1200" dirty="0"/>
              <a:t>Newsome, C., Ryan, K. </a:t>
            </a:r>
            <a:r>
              <a:rPr lang="en-US" sz="1200" dirty="0" err="1"/>
              <a:t>Bakhireva</a:t>
            </a:r>
            <a:r>
              <a:rPr lang="en-US" sz="1200" dirty="0"/>
              <a:t>, L., &amp; </a:t>
            </a:r>
            <a:r>
              <a:rPr lang="en-US" sz="1200" dirty="0" err="1"/>
              <a:t>Sarangarm</a:t>
            </a:r>
            <a:r>
              <a:rPr lang="en-US" sz="1200" dirty="0"/>
              <a:t>, P. (2019). Breadth of statistical training among pharmacy residency programs across the United States. Hospital Pharmacy 53(2): 101-106.</a:t>
            </a:r>
          </a:p>
          <a:p>
            <a:pPr algn="just"/>
            <a:r>
              <a:rPr lang="en-US" sz="1200" dirty="0"/>
              <a:t>Ou, F.-S., Le-Rademacher, J.G., </a:t>
            </a:r>
            <a:r>
              <a:rPr lang="en-US" sz="1200" dirty="0" err="1"/>
              <a:t>Ballman</a:t>
            </a:r>
            <a:r>
              <a:rPr lang="en-US" sz="1200" dirty="0"/>
              <a:t>, K.V., Adjei, A.A., &amp; </a:t>
            </a:r>
            <a:r>
              <a:rPr lang="en-US" sz="1200" dirty="0" err="1"/>
              <a:t>Mandrekar</a:t>
            </a:r>
            <a:r>
              <a:rPr lang="en-US" sz="1200" dirty="0"/>
              <a:t>, S.J. (2020). Guidelines for statistical reporting in medical journals. Journal of Thoracic Oncology 15(1): 1722-6.</a:t>
            </a:r>
          </a:p>
          <a:p>
            <a:pPr algn="just"/>
            <a:r>
              <a:rPr lang="en-US" sz="1200" dirty="0" err="1">
                <a:sym typeface="Wingdings" panose="05000000000000000000" pitchFamily="2" charset="2"/>
              </a:rPr>
              <a:t>Panos</a:t>
            </a:r>
            <a:r>
              <a:rPr lang="en-US" sz="1200" dirty="0">
                <a:sym typeface="Wingdings" panose="05000000000000000000" pitchFamily="2" charset="2"/>
              </a:rPr>
              <a:t>, G.D. &amp; </a:t>
            </a:r>
            <a:r>
              <a:rPr lang="en-US" sz="1200" dirty="0" err="1">
                <a:sym typeface="Wingdings" panose="05000000000000000000" pitchFamily="2" charset="2"/>
              </a:rPr>
              <a:t>Boeckler</a:t>
            </a:r>
            <a:r>
              <a:rPr lang="en-US" sz="1200" dirty="0">
                <a:sym typeface="Wingdings" panose="05000000000000000000" pitchFamily="2" charset="2"/>
              </a:rPr>
              <a:t>, F.M. (2023). Statistical analysis in clinical and experimental medical research: Simplified guidance for authors and reviewers. Drug Design, Development and Therapy 2023:17, 1959-1961.</a:t>
            </a:r>
          </a:p>
          <a:p>
            <a:pPr algn="just"/>
            <a:r>
              <a:rPr lang="en-US" sz="1200" dirty="0">
                <a:sym typeface="Wingdings" panose="05000000000000000000" pitchFamily="2" charset="2"/>
              </a:rPr>
              <a:t>Simpson SH. Creating a Data Analysis Plan: What to Consider When Choosing Statistics for a Study. Can J Hosp Pharm. 2015 Jul-Aug;68(4):311-7. </a:t>
            </a:r>
            <a:r>
              <a:rPr lang="en-US" sz="1200" dirty="0" err="1">
                <a:sym typeface="Wingdings" panose="05000000000000000000" pitchFamily="2" charset="2"/>
              </a:rPr>
              <a:t>doi</a:t>
            </a:r>
            <a:r>
              <a:rPr lang="en-US" sz="1200" dirty="0">
                <a:sym typeface="Wingdings" panose="05000000000000000000" pitchFamily="2" charset="2"/>
              </a:rPr>
              <a:t>: 10.4212/cjhp.v68i4.1471. PMID: 26327705; PMCID: PMC4552232.</a:t>
            </a:r>
          </a:p>
          <a:p>
            <a:pPr algn="just"/>
            <a:r>
              <a:rPr lang="en-US" sz="1200" dirty="0" err="1"/>
              <a:t>Windish</a:t>
            </a:r>
            <a:r>
              <a:rPr lang="en-US" sz="1200" dirty="0"/>
              <a:t>, D.M., </a:t>
            </a:r>
            <a:r>
              <a:rPr lang="en-US" sz="1200" dirty="0" err="1"/>
              <a:t>Huot</a:t>
            </a:r>
            <a:r>
              <a:rPr lang="en-US" sz="1200" dirty="0"/>
              <a:t>, S.J., &amp; </a:t>
            </a:r>
            <a:r>
              <a:rPr lang="en-US" sz="1200" dirty="0" err="1"/>
              <a:t>Green,M.L</a:t>
            </a:r>
            <a:r>
              <a:rPr lang="en-US" sz="1200" dirty="0"/>
              <a:t>. (2007). Medical residents’ understanding of the biostatistics and results in the medical literature. JAMA 298(9</a:t>
            </a:r>
            <a:r>
              <a:rPr lang="en-US" sz="1200" dirty="0">
                <a:sym typeface="Wingdings" panose="05000000000000000000" pitchFamily="2" charset="2"/>
              </a:rPr>
              <a:t>): 1010-1022.</a:t>
            </a:r>
          </a:p>
          <a:p>
            <a:pPr algn="just"/>
            <a:r>
              <a:rPr lang="en-US" sz="1200" dirty="0">
                <a:sym typeface="Wingdings" panose="05000000000000000000" pitchFamily="2" charset="2"/>
              </a:rPr>
              <a:t>Yi, D., Ma, D., Li, G., Zhou, L., Xiao, Q., Zhang, Y., Liu, X., Chen, H., Pettigrew, J.C., Yi, D., Liu, L., &amp; Wu, Y. (2015). Statistical use in clinical studies: Is there evidence of a methodological shift? </a:t>
            </a:r>
            <a:r>
              <a:rPr lang="en-US" sz="1200" dirty="0" err="1">
                <a:sym typeface="Wingdings" panose="05000000000000000000" pitchFamily="2" charset="2"/>
              </a:rPr>
              <a:t>PLoS</a:t>
            </a:r>
            <a:r>
              <a:rPr lang="en-US" sz="1200" dirty="0">
                <a:sym typeface="Wingdings" panose="05000000000000000000" pitchFamily="2" charset="2"/>
              </a:rPr>
              <a:t> ONE 10(10): e0140159.</a:t>
            </a:r>
          </a:p>
          <a:p>
            <a:pPr algn="just"/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8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151-7A0F-5346-8217-A6D32AC5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D471-55C0-B840-A41F-01AA920FB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8"/>
            <a:fld id="{1E3D5677-3D20-0C46-8497-54D73E689044}" type="slidenum">
              <a:rPr lang="en-US"/>
              <a:pPr lvl="8"/>
              <a:t>22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0477E3-FBEC-D781-D79C-948B27FEFEC5}"/>
              </a:ext>
            </a:extLst>
          </p:cNvPr>
          <p:cNvSpPr txBox="1">
            <a:spLocks/>
          </p:cNvSpPr>
          <p:nvPr/>
        </p:nvSpPr>
        <p:spPr>
          <a:xfrm>
            <a:off x="4297363" y="6432561"/>
            <a:ext cx="6935787" cy="2349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8" algn="r"/>
            <a:r>
              <a:rPr lang="en-US" sz="1000" dirty="0">
                <a:solidFill>
                  <a:schemeClr val="accent1"/>
                </a:solidFill>
              </a:rPr>
              <a:t>Swedish Learning &amp; Celebration Day 2023</a:t>
            </a:r>
            <a:r>
              <a:rPr lang="en-US" dirty="0"/>
              <a:t>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0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b="1" dirty="0"/>
              <a:t>Where help seems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Ins="0"/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How many patients do I need for statistics?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What statistics should I use with my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2"/>
                </a:solidFill>
              </a:rPr>
              <a:t>How do I do a chi-square (or other statistic) in Excel (or other program)?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analysis: A quick primer on effect sizes</a:t>
            </a:r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319B8292-8ECE-4CE4-4B45-7A0901AF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3575"/>
            <a:ext cx="11385776" cy="4342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0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07267-1FCE-9B01-39A5-FD2E651C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642E5-D9A6-21A8-266A-E3D8F211D9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89071-801E-EB21-77C1-083D4BE17E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171082-2116-81A8-D396-D715F65D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analysis: A quick primer on effect sizes</a:t>
            </a:r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0301D-4F69-0E8E-6877-3F231D33CB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1CB26E90-1751-3650-E867-F23E82F2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3575"/>
            <a:ext cx="11385776" cy="4342057"/>
          </a:xfrm>
          <a:prstGeom prst="rect">
            <a:avLst/>
          </a:prstGeom>
        </p:spPr>
      </p:pic>
      <p:pic>
        <p:nvPicPr>
          <p:cNvPr id="31" name="Picture 3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ADCF3F8-EAA6-0FA4-EE7B-C50DF8EA3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39" y="1713257"/>
            <a:ext cx="11388547" cy="4314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66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EB1E4-28EC-6B0F-E40A-24DE5F46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09454-D0E4-36F9-B642-E5BC5046CF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2F0CC-4FF9-A5BA-E428-55B02B9AD7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16C74-1830-12BF-1D49-3D5B4862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analysis: A quick primer on effect sizes</a:t>
            </a:r>
            <a:endParaRPr lang="en-US" sz="4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19DDB7-3121-09B5-7C1D-0B4C89036F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5039848D-64D0-9BDC-A0CA-FE3781F9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93575"/>
            <a:ext cx="11385776" cy="4342057"/>
          </a:xfrm>
          <a:prstGeom prst="rect">
            <a:avLst/>
          </a:prstGeom>
        </p:spPr>
      </p:pic>
      <p:pic>
        <p:nvPicPr>
          <p:cNvPr id="31" name="Picture 3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0F58EB0-B754-9EB4-8EFE-84A2DE16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39" y="1713257"/>
            <a:ext cx="11388547" cy="4314347"/>
          </a:xfrm>
          <a:prstGeom prst="rect">
            <a:avLst/>
          </a:prstGeom>
        </p:spPr>
      </p:pic>
      <p:pic>
        <p:nvPicPr>
          <p:cNvPr id="33" name="Picture 32" descr="A screen shot of a graph&#10;&#10;Description automatically generated">
            <a:extLst>
              <a:ext uri="{FF2B5EF4-FFF2-40B4-BE49-F238E27FC236}">
                <a16:creationId xmlns:a16="http://schemas.microsoft.com/office/drawing/2014/main" id="{8ACE1060-1973-27AE-A688-A8BA5317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" y="1725151"/>
            <a:ext cx="11385776" cy="4311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06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3600" b="1" dirty="0"/>
              <a:t>How many patients do I need for statistics?</a:t>
            </a:r>
            <a:br>
              <a:rPr lang="en-US" sz="3600" b="1" dirty="0"/>
            </a:br>
            <a:r>
              <a:rPr lang="en-US" sz="2800" b="1" dirty="0"/>
              <a:t>Power analysis</a:t>
            </a:r>
            <a:endParaRPr lang="en-US" sz="3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pwr</a:t>
            </a:r>
            <a:r>
              <a:rPr lang="en-US" dirty="0"/>
              <a:t> package in 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D8C65-E563-F6AE-1102-F1DD8962C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369332"/>
          </a:xfrm>
        </p:spPr>
        <p:txBody>
          <a:bodyPr rIns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Power: “the ability to find a treatment effect when it really does exist”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1200" dirty="0">
                <a:solidFill>
                  <a:schemeClr val="accent2"/>
                </a:solidFill>
              </a:rPr>
              <a:t>(Cohen, 1988)</a:t>
            </a:r>
            <a:endParaRPr 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240EB500-8DC2-603A-737A-2C837907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43443"/>
              </p:ext>
            </p:extLst>
          </p:nvPr>
        </p:nvGraphicFramePr>
        <p:xfrm>
          <a:off x="1513490" y="3065384"/>
          <a:ext cx="9175532" cy="2851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883">
                  <a:extLst>
                    <a:ext uri="{9D8B030D-6E8A-4147-A177-3AD203B41FA5}">
                      <a16:colId xmlns:a16="http://schemas.microsoft.com/office/drawing/2014/main" val="289856312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4292328068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3609253310"/>
                    </a:ext>
                  </a:extLst>
                </a:gridCol>
                <a:gridCol w="2293883">
                  <a:extLst>
                    <a:ext uri="{9D8B030D-6E8A-4147-A177-3AD203B41FA5}">
                      <a16:colId xmlns:a16="http://schemas.microsoft.com/office/drawing/2014/main" val="2375861008"/>
                    </a:ext>
                  </a:extLst>
                </a:gridCol>
              </a:tblGrid>
              <a:tr h="48968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Effect size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452594"/>
                  </a:ext>
                </a:extLst>
              </a:tr>
              <a:tr h="89296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“Large”</a:t>
                      </a:r>
                    </a:p>
                    <a:p>
                      <a:pPr algn="ctr"/>
                      <a:r>
                        <a:rPr lang="en-US" sz="2400" dirty="0"/>
                        <a:t>(0.8)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“Moderate”</a:t>
                      </a:r>
                    </a:p>
                    <a:p>
                      <a:pPr algn="ctr"/>
                      <a:r>
                        <a:rPr lang="en-US" sz="2400" dirty="0"/>
                        <a:t>(0.5)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“Small”</a:t>
                      </a:r>
                    </a:p>
                    <a:p>
                      <a:pPr algn="ctr"/>
                      <a:r>
                        <a:rPr lang="en-US" sz="2400" dirty="0"/>
                        <a:t>(0.2)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583423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Power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9969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p-value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22082"/>
                  </a:ext>
                </a:extLst>
              </a:tr>
              <a:tr h="489688">
                <a:tc>
                  <a:txBody>
                    <a:bodyPr/>
                    <a:lstStyle/>
                    <a:p>
                      <a:r>
                        <a:rPr lang="en-US" sz="2400" dirty="0"/>
                        <a:t>Sample size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87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784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710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601A59-060E-DFE3-8800-2ED8FD641E5C}"/>
              </a:ext>
            </a:extLst>
          </p:cNvPr>
          <p:cNvSpPr txBox="1"/>
          <p:nvPr/>
        </p:nvSpPr>
        <p:spPr>
          <a:xfrm>
            <a:off x="455612" y="2063124"/>
            <a:ext cx="11263311" cy="869469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marL="0" indent="0" algn="ctr">
              <a:spcAft>
                <a:spcPts val="300"/>
              </a:spcAft>
            </a:pPr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ꭕ</a:t>
            </a:r>
            <a:r>
              <a:rPr lang="en-US" sz="2400" b="1" baseline="30000" dirty="0">
                <a:cs typeface="Arial" panose="020B0604020202020204" pitchFamily="34" charset="0"/>
              </a:rPr>
              <a:t>2</a:t>
            </a:r>
            <a:r>
              <a:rPr lang="en-US" sz="2400" b="1" i="0" dirty="0">
                <a:latin typeface="+mn-lt"/>
              </a:rPr>
              <a:t> test of independence</a:t>
            </a:r>
          </a:p>
          <a:p>
            <a:pPr marL="0" indent="0" algn="ctr">
              <a:spcAft>
                <a:spcPts val="300"/>
              </a:spcAft>
            </a:pPr>
            <a:r>
              <a:rPr lang="en-US" sz="2400" b="1" i="0" dirty="0">
                <a:latin typeface="+mn-lt"/>
              </a:rPr>
              <a:t>(comparing two groups on a dichotomous outcome)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9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7A5D5-EFB4-4C49-7525-3128D97AD6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565274"/>
            <a:ext cx="11263312" cy="584775"/>
          </a:xfrm>
        </p:spPr>
        <p:txBody>
          <a:bodyPr lIns="182880" tIns="91440" rIns="91440" bIns="9144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</a:rPr>
              <a:t>A quick review of measurement levels </a:t>
            </a:r>
            <a:r>
              <a:rPr lang="en-US" sz="2600" dirty="0">
                <a:solidFill>
                  <a:schemeClr val="accent2"/>
                </a:solidFill>
              </a:rPr>
              <a:t>(Simpson, 2015)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91440" rIns="91440" bIns="91440" anchor="ctr"/>
          <a:lstStyle/>
          <a:p>
            <a:r>
              <a:rPr lang="en-US" sz="3600" b="1" dirty="0"/>
              <a:t>What statistics should I use?</a:t>
            </a:r>
            <a:br>
              <a:rPr lang="en-US" sz="3600" b="1" dirty="0"/>
            </a:br>
            <a:r>
              <a:rPr lang="en-US" sz="2800" b="1" dirty="0"/>
              <a:t>Understand the measurement level of the outcome variable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7E8E249-7374-685B-52C3-604DD137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282484"/>
              </p:ext>
            </p:extLst>
          </p:nvPr>
        </p:nvGraphicFramePr>
        <p:xfrm>
          <a:off x="455613" y="2197609"/>
          <a:ext cx="11263311" cy="3756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7151">
                  <a:extLst>
                    <a:ext uri="{9D8B030D-6E8A-4147-A177-3AD203B41FA5}">
                      <a16:colId xmlns:a16="http://schemas.microsoft.com/office/drawing/2014/main" val="1110317929"/>
                    </a:ext>
                  </a:extLst>
                </a:gridCol>
                <a:gridCol w="1674165">
                  <a:extLst>
                    <a:ext uri="{9D8B030D-6E8A-4147-A177-3AD203B41FA5}">
                      <a16:colId xmlns:a16="http://schemas.microsoft.com/office/drawing/2014/main" val="1844591344"/>
                    </a:ext>
                  </a:extLst>
                </a:gridCol>
                <a:gridCol w="4894697">
                  <a:extLst>
                    <a:ext uri="{9D8B030D-6E8A-4147-A177-3AD203B41FA5}">
                      <a16:colId xmlns:a16="http://schemas.microsoft.com/office/drawing/2014/main" val="1891412633"/>
                    </a:ext>
                  </a:extLst>
                </a:gridCol>
                <a:gridCol w="3127298">
                  <a:extLst>
                    <a:ext uri="{9D8B030D-6E8A-4147-A177-3AD203B41FA5}">
                      <a16:colId xmlns:a16="http://schemas.microsoft.com/office/drawing/2014/main" val="3564792832"/>
                    </a:ext>
                  </a:extLst>
                </a:gridCol>
              </a:tblGrid>
              <a:tr h="556489">
                <a:tc gridSpan="2">
                  <a:txBody>
                    <a:bodyPr/>
                    <a:lstStyle/>
                    <a:p>
                      <a:r>
                        <a:rPr lang="en-US" b="1" dirty="0"/>
                        <a:t>Measurement level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b="1" dirty="0"/>
                        <a:t>Measurement level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Simple definition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Simple examples</a:t>
                      </a:r>
                    </a:p>
                  </a:txBody>
                  <a:tcPr marL="182880" marT="91440" marB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1376"/>
                  </a:ext>
                </a:extLst>
              </a:tr>
              <a:tr h="66775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 / dichotomous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in </a:t>
                      </a:r>
                      <a:r>
                        <a:rPr lang="en-US" i="1" dirty="0"/>
                        <a:t>unordered</a:t>
                      </a:r>
                      <a:r>
                        <a:rPr lang="en-US" dirty="0"/>
                        <a:t> categories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Mortality (Y/N)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49487"/>
                  </a:ext>
                </a:extLst>
              </a:tr>
              <a:tr h="716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0" marT="91440" marB="91440"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in categories that progress in meaningful order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of hospital stays</a:t>
                      </a:r>
                    </a:p>
                    <a:p>
                      <a:r>
                        <a:rPr lang="en-US" dirty="0"/>
                        <a:t>Levels of oxygen support</a:t>
                      </a:r>
                    </a:p>
                  </a:txBody>
                  <a:tcPr marL="182880" marT="91440" marB="91440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962798"/>
                  </a:ext>
                </a:extLst>
              </a:tr>
              <a:tr h="719309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Interval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on a continuous scale but no true zero. Arithmetic is permitted.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020102"/>
                  </a:ext>
                </a:extLst>
              </a:tr>
              <a:tr h="971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on a continuous scale that includes a true zero. Arithmetic is permitted.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  <a:p>
                      <a:r>
                        <a:rPr lang="en-US" dirty="0"/>
                        <a:t>Length of stay</a:t>
                      </a:r>
                    </a:p>
                    <a:p>
                      <a:r>
                        <a:rPr lang="en-US" dirty="0"/>
                        <a:t>Days to readmission</a:t>
                      </a:r>
                    </a:p>
                  </a:txBody>
                  <a:tcPr marL="182880" marT="91440" marB="9144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2242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362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FB9412-E6CE-DDF9-DB93-C8E2194F2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0" t="6772" r="5901" b="8989"/>
          <a:stretch/>
        </p:blipFill>
        <p:spPr>
          <a:xfrm>
            <a:off x="1347019" y="995814"/>
            <a:ext cx="10335370" cy="48334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0B2B-B11E-41ED-660D-F429E5AF48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lvl="8"/>
            <a:r>
              <a:rPr lang="en-US"/>
              <a:t>Swedish Learning &amp; Celebration Day 2023​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CDCE-05D3-3517-1BC3-92AD1A4D2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E3D5677-3D20-0C46-8497-54D73E68904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6B787-C98A-8DF9-4081-FD1D32719D79}"/>
              </a:ext>
            </a:extLst>
          </p:cNvPr>
          <p:cNvSpPr txBox="1"/>
          <p:nvPr/>
        </p:nvSpPr>
        <p:spPr>
          <a:xfrm>
            <a:off x="762892" y="747836"/>
            <a:ext cx="7134921" cy="109464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E6752-5DA6-5C10-1F21-87DB71F0B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C1138-7ED8-5498-B827-8CA87E7D825B}"/>
              </a:ext>
            </a:extLst>
          </p:cNvPr>
          <p:cNvSpPr txBox="1"/>
          <p:nvPr/>
        </p:nvSpPr>
        <p:spPr>
          <a:xfrm>
            <a:off x="6806045" y="2119746"/>
            <a:ext cx="675410" cy="3043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6C318-720B-EF29-1B39-F3C7B701C6BC}"/>
              </a:ext>
            </a:extLst>
          </p:cNvPr>
          <p:cNvSpPr txBox="1"/>
          <p:nvPr/>
        </p:nvSpPr>
        <p:spPr>
          <a:xfrm>
            <a:off x="2074087" y="1352988"/>
            <a:ext cx="5779911" cy="39095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 algn="l">
              <a:lnSpc>
                <a:spcPts val="2100"/>
              </a:lnSpc>
              <a:spcAft>
                <a:spcPts val="900"/>
              </a:spcAft>
            </a:pPr>
            <a:endParaRPr lang="en-US" sz="1800" b="0" i="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6A0B5-CE10-3AE3-8E67-BCF934CCB9AE}"/>
              </a:ext>
            </a:extLst>
          </p:cNvPr>
          <p:cNvSpPr txBox="1"/>
          <p:nvPr/>
        </p:nvSpPr>
        <p:spPr>
          <a:xfrm>
            <a:off x="526808" y="1641102"/>
            <a:ext cx="7280004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marL="0" indent="0" algn="l">
              <a:spcAft>
                <a:spcPts val="900"/>
              </a:spcAft>
            </a:pPr>
            <a:r>
              <a:rPr lang="en-US" sz="1600" b="1" i="0" dirty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impson, SH. 2015. “Creating a Data Analysis Plan: What to Consider When Choosing Statistics for a Study.” 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Canadian Journal Hospital Pharmacy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 68(4):311-7.</a:t>
            </a:r>
            <a:endParaRPr lang="en-US" sz="1600" b="1" i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361F01-CD5A-C759-B148-E8C14AC0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 anchor="ctr"/>
          <a:lstStyle/>
          <a:p>
            <a:r>
              <a:rPr lang="en-US" sz="2800" b="1" dirty="0"/>
              <a:t>What statistics should I use?</a:t>
            </a:r>
            <a:br>
              <a:rPr lang="en-US" sz="3600" b="1" dirty="0"/>
            </a:br>
            <a:r>
              <a:rPr lang="en-US" sz="3600" b="1" dirty="0"/>
              <a:t>A decision tree for selecting statistics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3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VD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00338E"/>
      </a:accent1>
      <a:accent2>
        <a:srgbClr val="38892F"/>
      </a:accent2>
      <a:accent3>
        <a:srgbClr val="EAE5D0"/>
      </a:accent3>
      <a:accent4>
        <a:srgbClr val="988C7E"/>
      </a:accent4>
      <a:accent5>
        <a:srgbClr val="71243A"/>
      </a:accent5>
      <a:accent6>
        <a:srgbClr val="D59A5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marL="0" indent="0" algn="l">
          <a:lnSpc>
            <a:spcPts val="2100"/>
          </a:lnSpc>
          <a:spcAft>
            <a:spcPts val="900"/>
          </a:spcAft>
          <a:defRPr sz="1800" b="0" i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vd_ppt_16x9_201203_ALL" id="{E1DF542D-75B6-4445-841B-249002503470}" vid="{0BF0BAB4-F40D-1948-B5E1-4CB902EC6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2ec699-b91b-4b71-822b-3461dfd6d0ff">
      <Terms xmlns="http://schemas.microsoft.com/office/infopath/2007/PartnerControls"/>
    </lcf76f155ced4ddcb4097134ff3c332f>
    <TaxCatchAll xmlns="39c491d2-594c-4fd8-9abd-fd6e0ce5605d" xsi:nil="true"/>
    <SharedWithUsers xmlns="39c491d2-594c-4fd8-9abd-fd6e0ce5605d">
      <UserInfo>
        <DisplayName>Wu, Brandon K</DisplayName>
        <AccountId>20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3BE793A655F64ABD5F3475B9ADCBBB" ma:contentTypeVersion="17" ma:contentTypeDescription="Create a new document." ma:contentTypeScope="" ma:versionID="b808e1c68edbc0a948f7734ecf66e97b">
  <xsd:schema xmlns:xsd="http://www.w3.org/2001/XMLSchema" xmlns:xs="http://www.w3.org/2001/XMLSchema" xmlns:p="http://schemas.microsoft.com/office/2006/metadata/properties" xmlns:ns2="7e2ec699-b91b-4b71-822b-3461dfd6d0ff" xmlns:ns3="39c491d2-594c-4fd8-9abd-fd6e0ce5605d" targetNamespace="http://schemas.microsoft.com/office/2006/metadata/properties" ma:root="true" ma:fieldsID="2a7f5a82404437aa59b8b7fb78fb8978" ns2:_="" ns3:_="">
    <xsd:import namespace="7e2ec699-b91b-4b71-822b-3461dfd6d0ff"/>
    <xsd:import namespace="39c491d2-594c-4fd8-9abd-fd6e0ce560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2ec699-b91b-4b71-822b-3461dfd6d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98b932-ec87-4f6e-a380-e59be69e9f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491d2-594c-4fd8-9abd-fd6e0ce5605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c6e7651-1285-413a-8d26-6e3bb6d3a4f6}" ma:internalName="TaxCatchAll" ma:showField="CatchAllData" ma:web="39c491d2-594c-4fd8-9abd-fd6e0ce56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84E80B-BE4B-47DE-829D-78F9730EE5D1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7e2ec699-b91b-4b71-822b-3461dfd6d0ff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9c491d2-594c-4fd8-9abd-fd6e0ce5605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AD29EF2-70C1-4F41-8538-2A9E76D73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636650-9878-4C21-80C4-85F01BBCE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2ec699-b91b-4b71-822b-3461dfd6d0ff"/>
    <ds:schemaRef ds:uri="39c491d2-594c-4fd8-9abd-fd6e0ce560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2443</TotalTime>
  <Words>1460</Words>
  <Application>Microsoft Macintosh PowerPoint</Application>
  <PresentationFormat>Custom</PresentationFormat>
  <Paragraphs>173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Wingdings</vt:lpstr>
      <vt:lpstr>Office Theme</vt:lpstr>
      <vt:lpstr>Tools and Tips for Statistical Data Analysis</vt:lpstr>
      <vt:lpstr>Observations about statistics in healthcare</vt:lpstr>
      <vt:lpstr>Where help seems needed</vt:lpstr>
      <vt:lpstr>How many patients do I need for statistics? Power analysis: A quick primer on effect sizes</vt:lpstr>
      <vt:lpstr>How many patients do I need for statistics? Power analysis: A quick primer on effect sizes</vt:lpstr>
      <vt:lpstr>How many patients do I need for statistics? Power analysis: A quick primer on effect sizes</vt:lpstr>
      <vt:lpstr>How many patients do I need for statistics? Power analysis</vt:lpstr>
      <vt:lpstr>What statistics should I use? Understand the measurement level of the outcome variable</vt:lpstr>
      <vt:lpstr>What statistics should I use? A decision tree for selecting statistics</vt:lpstr>
      <vt:lpstr>What statistics should I use? What statistics get published?</vt:lpstr>
      <vt:lpstr>What statistics should I use? What statistics get published?</vt:lpstr>
      <vt:lpstr>Statistics in medical literature: two conclusions (Simpson, 2015)</vt:lpstr>
      <vt:lpstr>How do I do a chi-square (in Excel)? A quick review of the statistic</vt:lpstr>
      <vt:lpstr>How to do a ꭕ2 test in Excel template Step 1. Format your raw data for PivotTable</vt:lpstr>
      <vt:lpstr>How to do a ꭕ2 test in Excel template Step 2. Use PivotTable to get observed counts</vt:lpstr>
      <vt:lpstr>How to do a ꭕ2 test in Excel template Step 3. Expected counts, residuals, ꭕ2, p, calculated for you</vt:lpstr>
      <vt:lpstr>How do I do a logistic regression? A gentle review of the statistic</vt:lpstr>
      <vt:lpstr>Why logistic regression?</vt:lpstr>
      <vt:lpstr>How do I do a logistic regression? An R implementation</vt:lpstr>
      <vt:lpstr>Additional resources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Providence 16:9  PPT Template</dc:title>
  <dc:creator>Dykeman, Warren D</dc:creator>
  <cp:lastModifiedBy>Jack Huber</cp:lastModifiedBy>
  <cp:revision>42</cp:revision>
  <cp:lastPrinted>2020-01-27T22:16:08Z</cp:lastPrinted>
  <dcterms:created xsi:type="dcterms:W3CDTF">2022-03-15T22:58:32Z</dcterms:created>
  <dcterms:modified xsi:type="dcterms:W3CDTF">2024-01-19T20:35:55Z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0x010100E03BE793A655F64ABD5F3475B9ADCBBB</vt:lpwstr>
  </property>
  <property fmtid="{D5CDD505-2E9C-101B-9397-08002B2CF9AE}" pid="3" name="MediaServiceImageTags">
    <vt:lpwstr/>
  </property>
  <property fmtid="{D5CDD505-2E9C-101B-9397-08002B2CF9AE}" pid="4" name="ArticulateGUID">
    <vt:lpwstr>71C957F6-7AE6-405A-90A8-51DC16751FBC</vt:lpwstr>
  </property>
  <property fmtid="{D5CDD505-2E9C-101B-9397-08002B2CF9AE}" pid="5" name="ArticulatePath">
    <vt:lpwstr>https://providence4-my.sharepoint.com/personal/jack_huber_providence_org/Documents/Desktop/SLCD 2023 Guest Speaker PPT Template</vt:lpwstr>
  </property>
</Properties>
</file>